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4.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2" r:id="rId2"/>
    <p:sldId id="263" r:id="rId3"/>
    <p:sldId id="264" r:id="rId4"/>
    <p:sldId id="261" r:id="rId5"/>
    <p:sldId id="258" r:id="rId6"/>
    <p:sldId id="259" r:id="rId7"/>
    <p:sldId id="260" r:id="rId8"/>
    <p:sldId id="257" r:id="rId9"/>
    <p:sldId id="284" r:id="rId10"/>
    <p:sldId id="285" r:id="rId11"/>
    <p:sldId id="289" r:id="rId12"/>
    <p:sldId id="287" r:id="rId13"/>
    <p:sldId id="288" r:id="rId14"/>
    <p:sldId id="286" r:id="rId15"/>
    <p:sldId id="256" r:id="rId16"/>
    <p:sldId id="265" r:id="rId17"/>
    <p:sldId id="267" r:id="rId18"/>
    <p:sldId id="270" r:id="rId19"/>
    <p:sldId id="271" r:id="rId20"/>
    <p:sldId id="272" r:id="rId21"/>
    <p:sldId id="290" r:id="rId22"/>
    <p:sldId id="274" r:id="rId23"/>
    <p:sldId id="275" r:id="rId24"/>
    <p:sldId id="276" r:id="rId25"/>
    <p:sldId id="277" r:id="rId26"/>
    <p:sldId id="278" r:id="rId27"/>
    <p:sldId id="279" r:id="rId28"/>
    <p:sldId id="280" r:id="rId29"/>
    <p:sldId id="28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心祎" initials="心祎" lastIdx="2" clrIdx="0"/>
  <p:cmAuthor id="2" name="Ron" initials="R" lastIdx="8" clrIdx="1">
    <p:extLst>
      <p:ext uri="{19B8F6BF-5375-455C-9EA6-DF929625EA0E}">
        <p15:presenceInfo xmlns:p15="http://schemas.microsoft.com/office/powerpoint/2012/main" userId="4d6e7eb806fd45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77DD4"/>
    <a:srgbClr val="006363"/>
    <a:srgbClr val="006060"/>
    <a:srgbClr val="009999"/>
    <a:srgbClr val="00CC99"/>
    <a:srgbClr val="F2F2F2"/>
    <a:srgbClr val="00D29B"/>
    <a:srgbClr val="005F5F"/>
    <a:srgbClr val="7BD2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86" autoAdjust="0"/>
    <p:restoredTop sz="94660"/>
  </p:normalViewPr>
  <p:slideViewPr>
    <p:cSldViewPr snapToGrid="0" showGuides="1">
      <p:cViewPr varScale="1">
        <p:scale>
          <a:sx n="76" d="100"/>
          <a:sy n="76" d="100"/>
        </p:scale>
        <p:origin x="231" y="291"/>
      </p:cViewPr>
      <p:guideLst>
        <p:guide orient="horz" pos="212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09T13:15:18.165" idx="1">
    <p:pos x="10" y="10"/>
    <p:text>英国的历史告诉我们什么是公共理性。丘吉尔在英国危难之时，苦撑5年，终于取得了反法西斯战争的彻底胜利。可打赢了一场战争的巨人丘吉尔在国内大选中却轰然“倒下”，工党的艾德礼成了二战后的第一任首相。过了几年后，丘吉尔“重出江湖”，再一次担任首相。世人终于弄明白，英国人并非忘恩负义，而是担心：让丘吉尔一直干下去，英国可能会走上个人专制之路。所以1945年英国的选民的行为是一次可贵的公共理性选择。丘吉尔当年的“失败”，恰恰证明了英国选民的成熟。</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11-09T13:15:18.165" idx="1">
    <p:pos x="10" y="10"/>
    <p:text>英国的历史告诉我们什么是公共理性。丘吉尔在英国危难之时，苦撑5年，终于取得了反法西斯战争的彻底胜利。可打赢了一场战争的巨人丘吉尔在国内大选中却轰然“倒下”，工党的艾德礼成了二战后的第一任首相。过了几年后，丘吉尔“重出江湖”，再一次担任首相。世人终于弄明白，英国人并非忘恩负义，而是担心：让丘吉尔一直干下去，英国可能会走上个人专制之路。所以1945年英国的选民的行为是一次可贵的公共理性选择。丘吉尔当年的“失败”，恰恰证明了英国选民的成熟。</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11-09T13:37:24.658" idx="4">
    <p:pos x="10" y="10"/>
    <p:text>正如李普曼所表达一样，公众个人认识有着先天的文化传统与价值倾向，公共事件的表达不应是情绪化的、有着明显价值倾向的内容，态度鲜明的信息内容会加强刻板印象（成见系统）的产生。
因此一个以“技术判断”为基础，以碎片化、细节化为特征，更为多元的传播格局会为公众提供更为理性的思考.</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11-09T13:37:56.216" idx="5">
    <p:pos x="10" y="10"/>
    <p:text>以20年前火遍大江南北的还珠格格为例，剧中容嬷嬷的扮演者李明启，在还珠格格的角色里扮演了唯一的坏人，容嬷嬷扎人的画面给许多人的童年留下了阴影，因为还珠格格的热播和部分观众入戏太深，给李明启带来了一度尴尬，去菜市场买菜被小贩扔鸡蛋，坐公交车被挤兑，甚至去参加活动时，有出租车司机发现她是容嬷嬷，说早知道你是容嬷嬷就不拉你了。而剧中的小燕子扮演者赵薇，给人留下了活泼，大方，勇敢的形象，深受观众的喜爱。</p:text>
    <p:extLst>
      <p:ext uri="{C676402C-5697-4E1C-873F-D02D1690AC5C}">
        <p15:threadingInfo xmlns:p15="http://schemas.microsoft.com/office/powerpoint/2012/main" timeZoneBias="-480"/>
      </p:ext>
    </p:extLst>
  </p:cm>
  <p:cm authorId="2" dt="2021-11-09T13:39:15.848" idx="6">
    <p:pos x="146" y="146"/>
    <p:text>在20多年后的今天来看，电视剧中塑造的人物形象似乎都变成了相反的一面，赵薇，林心如，范冰冰等角色因为一系列的原因被贴上了劣质艺人的标签，而李明启则是尽职尽业，毫无明星架子，给年轻演员树立了榜样。(现在才发现电视剧里的容嬷嬷扎的都是坏人)
在还珠格格的例子中，互联网的力量为我们揭示了人物的原型，更为多元的传播格局会为公众提供更为理性的思考，这也正是当代众多网民所需要做的事。虽然电视剧和我们现实的生活有所差别，但谁又能知道，我们是不是活在别人的电视剧中呢？我们只是看到了别人想让我们看到的样子。</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11-09T13:42:05.163" idx="7">
    <p:pos x="7031" y="715"/>
    <p:text>社会公信力正在进一步的崩塌，社会共识与公共道德也在进一步地解体，公众逐渐变成“又聋又哑”的观众，他们蹲守在圈层化的信息圈中故步自封</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11-09T13:43:43.043" idx="8">
    <p:pos x="10" y="10"/>
    <p:text>以前一阶段邢台学院六个大一新生在抖音短视频平台发布记录宿舍生活的视频而被网暴为例，在该视频评论区下，不堪的言论数不胜数，视频博主最后迫于舆论“吓了六跳”删除视频，但风波并未结束，反而愈演愈烈，后来几天的时间当中，在同款BGM的视频下方，总会有这么一些言论格外的引人注意：“你们有被邢台学院吓6跳吗？”
         如今由于互联网的发达，真正的实现了“天涯若比邻”。但在网络上稍有不慎就有可能遭受“无妄之灾”，被网友轮番攻击。其实，对于类似邢台学院事件最该负责的就是这样一些无良媒体以及媒体人。正是不断的煽风点火，频掀波澜，让网络环境每况愈下，希望这种不良的风气能够得到及时的制止！可以不爱，但请不要伤害！</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19:22.452"/>
    </inkml:context>
    <inkml:brush xml:id="br0">
      <inkml:brushProperty name="width" value="0.05" units="cm"/>
      <inkml:brushProperty name="height" value="0.05" units="cm"/>
      <inkml:brushProperty name="color" value="#B4C3DA"/>
      <inkml:brushProperty name="inkEffects" value="silver"/>
      <inkml:brushProperty name="anchorX" value="0"/>
      <inkml:brushProperty name="anchorY" value="0"/>
      <inkml:brushProperty name="scaleFactor" value="0.5"/>
    </inkml:brush>
  </inkml:definitions>
  <inkml:trace contextRef="#ctx0" brushRef="#br0">136 90 24575,'0'0'0,"7"0"0,11 0 0,8 0 0,7 0 0,-4 9 0,-5 8 0,-7 9 0,-18-26 0,1 2 0,0-1 0,0 1 0,0-1 0,0 1 0,0-1 0,0 1 0,0-1 0,0 1 0,0 0 0,-1-1 0,1 1 0,-1-1 0,1 0 0,-2 3 0,-18 17 0,-12-5 0,-8-6 0,-4-4 0,-2-3 0,17-3 0,17 0 0,19-1 0,15 0 0,11 0 0,7 0 0,12 1 0,2-1 0,1 1 0,-2 0 0,-3 0 0,-3 0 0,-2 0 0,-2 0 0,0 0 0,-1 0 0,0 0 0,-1 0 0,1 0 0,0 0 0,0 0 0,1 0 0,-1 0 0,-17 0 0,-17 0 0,-17 0 0,-15 0 0,-1 9 0,-7-1 0,-3 1 0,-4-2 0,-10-2 0,-1-2 0,-2-1 0,2-1 0,2-1 0,2 0 0,1-1 0,2 1 0,0-1 0,1 1 0,0 0 0,8-8 0,10-9 0,-1-1 0,7-6 0,5-6 0,14 5 0,12 4 0,11 6 0,8 5 0,7 5 0,4 3 0,1 2 0,1 1 0,-1 0 0,1 0 0,-2 0 0,0 0 0,0-1 0,-9 9 0,-17 0 0,-17-8 0,0 0 0,1 0 0,-1-1 0,0 1 0,0 0 0,1-1 0,-1 1 0,0 0 0,0-1 0,0 1 0,0 0 0,0-1 0,0 1 0,0 0 0,0-1 0,0 1 0,-1 0 0,1-1 0,0 1 0,0-1 0,0 1 0,-1 0 0,0 0 0,-24 15 0,-12-2 0,-9-4 0,-4-3 0,0-3 0,1 6 0,1 0 0,3-2 0,1-1 0,0-2 0,2-3 0,0 0 0,0-2 0,0 0 0,8-9 0,9-8 0,9-10 0,6-6 0,6-5 0,12 5 0,-6 31 0,0-1 0,0 1 0,0-1 0,0 1 0,0-1 0,0 1 0,1 0 0,-1 0 0,5-3 0,29-13 0,8 7 0,3 5 0,0 4 0,1 3 0,-2 0 0,-1 0 0,-10 9 0,-9 8 0,-1 0 0,-7 7 0,-5 4 0,-5 6 0,-13-6 0,-10-5 0,-20-8 0,-7-6 0,-6-4 0,-1-4 0,0-2 0,1-2 0,2 1 0,10-9 0,33 7 0,1 1 0,-1 1 0,1-1 0,-1 0 0,1 0 0,0 0 0,0-1 0,0 1 0,0 0 0,-2-4 0,4 6 0,-1-2 0,-1 0 0,1 0 0,0 0 0,1 0 0,-1-1 0,0 1 0,1-1 0,-1 1 0,0-5 0,2 7 0,-1-2 0,0 0 0,0 0 0,0 0 0,1 0 0,-1 0 0,1 0 0,-1 1 0,1-1 0,0 0 0,0 0 0,1-2 0,20-16 0,10 7 0,8 4 0,3 5 0,2 2 0,0 2 0,1 1 0,-2 0 0,0 1 0,-1-2 0,-8 10 0,-10 7 0,-9 9 0,-6 7 0,-6 6 0,-4 2 0,-9-6 0,-10-8 0,-8-9 0,-8-7 0,-4-6 0,-3-4 0,-2-1 0,0-1 0,0-1 0,9-8 0,17 0 0,18 11 0,0-2 0,0 1 0,0 0 0,-1 0 0,1 0 0,0-1 0,0 1 0,0 0 0,0 0 0,-1-1 0,1 1 0,0 0 0,0 0 0,0-1 0,0 1 0,0 0 0,0 0 0,0-1 0,0 1 0,0 0 0,0 0 0,0-1 0,0 1 0,0 0 0,0-1 0,0 1 0,0 0 0,0 0 0,0-1 0,0 1 0,0 0 0,1 0 0,-1-1 0,0 1 0,0 0 0,0 0 0,0 0 0,1-1 0,-1 1 0,16-8 0,13 3 0,8 2 0,5 1 0,3 1 0,1 1 0,-1 1 0,1-1 0,-2 1 0,-1-1 0,0 0 0,-9 8 0,-8 10 0,-10 7 0,-15 9 0,-6 4 0,-11-5 0,-9-7 0,-8-8 0,3 1 0,-2-4 0,-3-4 0,-2-4 0,-2-3 0,-2-2 0,8-10 0,8-10 0,0 0 0,6-7 0,5-5 0,-2-5 0,2-4 0,4-2 0,3-1 0,2-1 0,3-1 0,1 1 0,2 0 0,-9 0 0,8 9 0,9 9 0,2 17 0,8 7 0,-1 14 0,6 2 0,-4 8 0,-12 6 0,-14-3 0,-4 4 0,-11-6 0,-6-6 0,-8-5 0,-3-6 0,-4-3 0,-1-3 0,-1-2 0,0 0 0,9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4:48.709"/>
    </inkml:context>
    <inkml:brush xml:id="br0">
      <inkml:brushProperty name="width" value="0.05" units="cm"/>
      <inkml:brushProperty name="height" value="0.05" units="cm"/>
      <inkml:brushProperty name="color" value="#B4C3DA"/>
      <inkml:brushProperty name="inkEffects" value="silver"/>
      <inkml:brushProperty name="anchorX" value="0"/>
      <inkml:brushProperty name="anchorY" value="0"/>
      <inkml:brushProperty name="scaleFactor" value="0.5"/>
    </inkml:brush>
  </inkml:definitions>
  <inkml:trace contextRef="#ctx0" brushRef="#br0">0 0 24575,'0'0'0,"7"0"0,20 0 0,7 0 0,8 0 0,3 0 0,2 0 0,16 0 0,0 0 0,-1 0 0,5 0 0,-5 0 0,4 0 0,-4 0 0,-4 0 0,3 0 0,-4 0 0,6 0 0,-3 0 0,-5 9 0,-3 0 0,5-1 0,-3 0 0,7-3 0,-3-2 0,6-1 0,-3-1 0,-3-1 0,-6 0 0,-3-1 0,-3 1 0,-2 0 0,-11 8 0,0 0 0,0 1 0,2-2 0,1-2 0,3-2 0,1-1 0,2-2 0,0 1 0,0-2 0,1 1 0,0 0 0,-1-1 0,1 1 0,0 0 0,-1 0 0,9 0 0,0 0 0,9 0 0,-2 0 0,-2 0 0,-3 0 0,-4 0 0,5 0 0,-1 0 0,-1 0 0,-3 0 0,-2 0 0,-2 0 0,-1 0 0,-2 0 0,0 0 0,0 0 0,0 0 0,0 0 0,0 0 0,0 0 0,0 0 0,1 0 0,-1 0 0,0 0 0,1 0 0,-1 0 0,0 0 0,1 0 0,-1 0 0,0 0 0,1 0 0,-1 0 0,0 0 0,1 0 0,-1 0 0,1 0 0,-1 0 0,0 0 0,0 0 0,1 0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04.994"/>
    </inkml:context>
    <inkml:brush xml:id="br0">
      <inkml:brushProperty name="width" value="0.05" units="cm"/>
      <inkml:brushProperty name="height" value="0.05" units="cm"/>
      <inkml:brushProperty name="color" value="#B4C3DA"/>
      <inkml:brushProperty name="inkEffects" value="silver"/>
      <inkml:brushProperty name="anchorX" value="-5454.08398"/>
      <inkml:brushProperty name="anchorY" value="-1354.79858"/>
      <inkml:brushProperty name="scaleFactor" value="0.5"/>
    </inkml:brush>
  </inkml:definitions>
  <inkml:trace contextRef="#ctx0" brushRef="#br0">0 305 24575,'0'0'0,"5"0"0,6 0 0,0 5 0,4 1 0,4-1 0,2 0 0,3-2 0,2 4 0,0 0 0,1-1 0,0-2 0,0-1 0,0-1 0,0-1 0,-1-1 0,1 0 0,-1 0 0,1-1 0,-1 1 0,1 0 0,-1 0 0,1 0 0,5 0 0,-1 0 0,6 0 0,0 0 0,3 0 0,-1 0 0,-3 0 0,-3 0 0,4 0 0,-3 0 0,-1 0 0,-3-5 0,0-1 0,-2-5 0,-1 1 0,-1 2 0,1 1 0,-1 3 0,0 1 0,0 2 0,0 1 0,1 0 0,-1-5 0,0 0 0,1 0 0,-1 1 0,1 1 0,-1 1 0,1 1 0,5 1 0,0 0 0,-1 0 0,0 0 0,-1 0 0,-2 0 0,0 1 0,-1-1 0,-1 0 0,1 0 0,-1 0 0,0 0 0,1 0 0,-1 0 0,0 0 0,1 0 0,-1 0 0,0 5 0,1 0 0,-11 1 0,-11-2 0,-11-1 0,-9-1 0,-6-1 0,-4 0 0,-3-1 0,-5 0 0,-2-1 0,2 1 0,0 0 0,3 0 0,1 0 0,1 0 0,1 0 0,0 0 0,1 0 0,-5 0 0,-1 0 0,-5 0 0,-4 0 0,1 0 0,1 0 0,-1 0 0,2 0 0,3 0 0,-3 0 0,3 0 0,1 0 0,3 0 0,1 0 0,2 0 0,1 0 0,0 0 0,1 0 0,0 0 0,0 5 0,11 6 0,10 0 0,11-1 0,9-3 0,11-1 0,5-3 0,-3 4 0,4-1 0,0-1 0,5-1 0,-1-1 0,-2-1 0,-2-1 0,4-1 0,-2 0 0,4 0 0,-1-1 0,-2 1 0,3 0 0,-2 0 0,-2 0 0,-2 0 0,-2 0 0,-2 0 0,-1 0 0,-1 0 0,0 0 0,1 0 0,-1 0 0,0 0 0,0 0 0,6 0 0,-1 0 0,1 0 0,-1 0 0,-1 0 0,-2 0 0,0 0 0,-1 0 0,-1 0 0,1 0 0,-1 0 0,0 0 0,1 0 0,-1 5 0,0 0 0,1 1 0,-12-2 0,-15-1 0,-11-1 0,-9-1 0,-6 0 0,-13-1 0,4-6 0,-5 1 0,-4-1 0,3 2 0,-3-5 0,4 1 0,-3 2 0,-1 1 0,2 1 0,-7 2 0,3 1 0,4 1 0,-1 0 0,-2 1 0,4-1 0,8-5 0,15 0 0,13 0 0,18 0 0,10 2 0,6 1 0,2 1 0,7 1 0,-2 0 0,5 0 0,-2 0 0,3 0 0,-3 0 0,3 1 0,2-1 0,2 0 0,3 0 0,8 0 0,-5 0 0,1 0 0,0 0 0,4 0 0,1 0 0,0 0 0,4 0 0,5 0 0,3 0 0,5 0-959,2 0 1233,8 0-411,10 0 137,2 0-1897,4 5 2439,-4 6-813,-3-1 271,1 0 0,1-2 0,-2 3 0,-4 3 0,-3-2 0,-8-2 0,-3-2-892,-1 2 1146,-6-2-381,-4-1 127,-4-3 0,1-1-332,-7-1 427,3-2-142,4 0 47,0 0 0,4 0 0,-2-1 0,-6 1 0,-4 0 0,-2 0 0,4 0 0,-5 0 0,-6 0 828,-5 0-1065,0 0 2218,-4 0-2513,-3 0 1794,-2 0-1546,-2 0 819,-2 0-647,0 0 168,-6-5-56,-6-6 0,-11 0 0,-4-4 0,-8 2 0,-12 2 0,-6-2 0,-3-2 0,-7 1 0,-5 3 0,1 3 0,-4 4 0,2 1 0,10-3 0,-3 0 0,4 1 0,-4 1 0,1 1 0,1 2 0,-4 0 0,2 1 0,-4 0 0,-3 0 0,1 0 0,-2 0 0,2 0 0,-7-5 0,-2 0 0,-2 0 0,-2 0 0,5 2 0,1-4 0,-6 0 0,-1 1 0,-1 2 0,-5 0 0,6 3 0,0-6 0,2 2 0,-4 0 0,5 0 0,0 3 0,6 0 0,-5 1 0,5 1 0,-2 0 0,6-6 0,-2 1 0,-1 0 0,3 0 0,-2 2 0,4 1 0,-2 1 0,4 1 0,-3 0 0,2-5 0,-2-1 0,3 1 0,3 1 0,2 1 0,3 1 0,1 1 0,2 1 0,1 0 0,0 0 0,10 0 0,12 0 0,10 0 0,9 1 0,12-1 0,9 0 0,2 0 0,1 0 0,-3 0 0,3 0 0,-3 0 0,4 0 0,3 0 0,-2 0 0,-3 0 0,7 0 0,-3 0 0,-2 0 0,2 0 0,2 0 0,2 0 0,3 0 0,-4 0 0,2 0 0,0 0 0,2 0 0,-4 0 0,-4 0 0,0 0 0,2 0 0,2 0 0,3 0 0,-4 0 0,-3 0 0,-4 0 0,1 0 0,-3 0 0,-2 0 0,-2 0 0,-3 0 0,0 0 0,-12 0 0,-11 0 0,-16 0 0,-10 0 0,-11 0 0,-4 0 0,0 0 0,1 0 0,-3 0 0,1 0 0,3 0 0,-9 0 0,2 0 0,-3 0 0,-3 0 0,3 0 0,-7 0 0,-6 0 0,-2 0 0,-1 0 0,-4 0 0,1 0 0,1 0 0,-3 0 0,3 0 0,-4 5 0,-3 0 0,2 1-685,-3-2 881,-2-1-294,3-1 98,-2-1 0,-2 0 0,-1-1 0,-2 0 0,3-1 0,5 1 0,10 0 0,5 0 0,2 0 0,7 0 0,5 0 0,0 0 0,-2 0 0,2 0 0,3 0 685,3 0-881,3 0 294,1 0-98,2 0 0,11 0 0,11 0 0,17 0 0,9 0 0,16 0 0,4 5 0,1 1 0,-3-1 0,3 0 0,-4-2 0,-2-1 0,2-1 0,3 0 0,3-1 0,-2 0 0,3-1 0,-4 1 0,7 0 0,2 0 0,-2 0 0,5 0 0,-4 0 0,1 0 0,5 0 0,1 0 0,5 0 0,-4 0 0,-2 0 0,5 0 0,-2 0 0,0 0 0,3 0 0,6 0 0,-2 0 0,-1 0 0,-4 0 0,-7 0 0,-2 0 0,-2 0 0,-1 0 0,-3 0 0,-1 0 0,-3 0 0,1 0 0,2 0 0,-3 0 0,-3 0 0,-4 0 0,-3 0 0,-12 0 0,-13 0 0,-12 0 0,-9 0 0,-7 0 0,-4 0 0,-2 0 0,-1 0 0,-5 0 0,-5 0 0,0 0 0,2 0 0,-3 0 0,-8 0 0,-3 0 0,-3 0 0,-2 0 0,-4 0 0,-1 0 0,-4 0 0,1 0 0,2 5 0,2 0 0,2 1 0,-2-2 0,6-1 0,1 4 0,1 0 0,1-1 0,5-1 0,0-2 0,-1-1 0,-1-1 0,4-1 0,4 0 0,5 0 0,-8-1 0,3 1 0,2 0 0,3 0 0,3 0 0,2 0 0,13 0 0,11 0 0,12 0 0,10 0 0,5 0 0,5 0 0,2 0 0,6 0 0,6 0 0,-1 0 0,4 0 0,3 0 0,2 0 0,-2 0 0,0 0 0,7 0 0,1 0 0,1 0 0,1 0 0,0 0 0,4 0 0,-1 0 0,0 0 0,-1 0 0,4 0 0,3 0 0,0 0 0,3 0 0,-2 0 0,3 0 0,2 0-759,3 0 976,-9 0-325,-3 0 108,-5 0 0,3 0 0,-2 0 0,-1 0 0,-6 0 0,-1 0 0,-7 0 0,-5 0 0,-4 0 0,-4 0 0,-2 0 0,-2 0 759,5 0-976,0 0 325,-11 0-108,-11 0 0,-17 0 0,-11 0 0,-12 0 0,-4 0 0,-1 0 0,1 0 0,-3 0 0,1 0 0,-3 0 0,3 0 0,-4 0 0,-3 0 0,-2 0 0,2 0 0,-2 0 0,-6 5 0,-2 0 0,-2 1 0,0 3 0,1 0 0,5-1 0,-4-3 0,6-1 0,-1-2 0,5 4 0,0 0 0,-1 4 0,3 0 0,4-2 0,4-1 0,3-3 0,2 3 0,2 0 0,1-2 0,-6 0 0,1-3 0,0 0 0,1-1 0,11-1 0,12 0 0,12 0 0,9-1 0,7 1 0,5 0 0,7 0 0,1 0 0,5 0 0,0 0 0,2 0 0,4 0 0,2 0 0,3 0 0,-3 0 0,0 0 0,1 0 0,1 0 0,1 0 0,-4 0 0,1 0 0,5 0 0,2 0 0,7 0 0,-5 0 0,-1 0 0,4 0 0,-6 0 0,5 0 0,-2 0 0,6 0 0,-1 0 0,0 0 0,-3 0 0,-6 0 0,-3 0 0,0 0 0,0 0 0,-5 0 0,1 0 0,-4 0 0,-4 0 0,-4 0 0,-3 0 0,-1 0 0,-3 0 0,-10 0 0,-12 0 0,-10 0 0,-10 0 0,-6 0 0,-8 0 0,-4 0 0,-10 0 0,0 0 0,-4 0 0,-1 0 0,3 0 0,-1 0 0,5 0 0,-1 0 0,3 0 0,-1 0 0,3 0 0,-8 0 0,2 0 0,-2 0 0,4 0 0,3 0 0,-1 0 0,-2 0 0,-3 0 0,-3 0 0,3 0 0,-1 0 0,-1 0 0,3 0 0,-6 0 0,4 0 0,-2 0 0,0 0 0,3 0 0,-6 0 0,-6 0 0,-2 0 0,0 0 0,0 0 0,7 0 0,-4 0 0,7 0 0,5 0 0,1 0 0,-2 0 0,5 0 0,-3 0 0,4 0 0,-2 0 0,2 0 0,4 0 0,2 0 0,13 0 0,13 0 0,18 0 0,9 0 0,7 0 0,4 0 0,0 0 0,5 0 0,0 0 0,3 0 0,-1 0 0,-2 0 0,3 0 0,2 0 0,4 0 0,-2 0 0,2 0 0,2 0 0,1 0 0,2 0 0,2 0 0,-5 0 0,1 0 0,4 0 0,3 0 0,5 0 0,-4 0 0,-1 0 0,-1 0 0,-6 0 0,4 0 0,5 0 0,-3 0 0,0 0 0,-2 0 0,-5 0 0,0 0 0,5 0 0,7 0 0,1 0 0,-4 0 0,-2 0 0,-7 0 0,4 0 0,-5 0 0,-4 0 0,-5 0 0,-9-5 0,1-1 0,-1 1 0,-1 0 0,0 2 0,-11 1 0,-11 1 0,-11 1 0,-9 0 0,-6 0 0,-4 0 0,-3 0 0,0 0 0,-6 1 0,0-1 0,1 0 0,-10 0 0,2 0 0,-4 0 0,-2 0 0,-2 0 0,-3 0 0,-5 0 0,-7 0 0,0 0 0,6 0 0,-3 0 0,3 0 0,0 0 0,-3 0 0,1 0 0,-4 0 0,6 0 0,2 0 0,2 0 0,7 0 0,0 0 0,1 0 0,4 0 0,3 0 0,5 0 0,3 0 0,-3 0 0,2 0 0,-5 0 0,2 0 0,-5 0 0,2 0 0,8-6 0,13 1 0,13-1 0,12 2 0,9 0 0,6 2 0,4 1 0,7 1 0,0 0 0,0 0 0,4-5 0,-1 0 0,-2 0 0,3 0 0,-3-3 0,5 0 0,-3 2 0,9 1 0,-3 1 0,9 2 0,-4-4 0,2-5 0,-5 0 0,1 2 0,-5 1 0,6 3 0,-3 2 0,8 2 0,-4 1 0,1 0 0,1 0 0,-5 1 0,6-1 0,-4 0 0,1-5 0,-5 0 0,1 0 0,-3 1 0,-5 0 0,-3 2 0,2 1 0,-1 1 0,3-6 0,0 1 0,-3 0 0,-2 0 0,-12 2 0,-13 1 0,-12 1 0,-9 1 0,-8 0 0,-4 0 0,-2 0 0,-1 0 0,1 0 0,-1 1 0,1-1 0,1 0 0,-6 0 0,1 0 0,0 0 0,-4 0 0,1 0 0,-4 0 0,2 0 0,-4 0 0,-3 0 0,3 0 0,2 0 0,4 0 0,-2 0 0,2 0 0,2 0 0,2 0 0,-3 0 0,0 0 0,2 0 0,1 0 0,2 0 0,1 0 0,-5 0 0,1 0 0,0 0 0,12 0 0,12 0 0,12 0 0,15 0 0,8 0 0,3 0 0,8 0 0,-1 0 0,5 0 0,3 0 0,2-5 0,-2-1 0,2 1 0,-5 0 0,-4 2 0,2 1 0,1 1 0,4 1 0,-3 0 0,-3 0 0,2 0 0,-4 0 0,3 0 0,-2 1 0,2-1 0,4 0 0,-3 0 0,2 0 0,-3 0 0,3 0 0,-4 0 0,-3 0 0,-3 0 0,-3 0 0,-1 0 0,-2 0 0,-12 0 0,-10 0 0,-12 0 0,-8 0 0,-7 0 0,-3 0 0,-3 0 0,0 0 0,-1 0 0,1 0 0,0 0 0,1 0 0,0 0 0,-5 0 0,0 0 0,0 0 0,1 0 0,-4 0 0,1 0 0,-4 0 0,1 0 0,2 0 0,2 0 0,-3 0 0,2 0 0,1 0 0,2 0 0,2 0 0,11 0 0,12 0 0,12 0 0,9 0 0,7 0 0,3 0 0,14 0 0,0 0 0,1 0 0,-3 0 0,-2 0 0,1 0 0,-1 0 0,3 0 0,-1 0 0,-2 0 0,-3 0 0,4 0 0,-2 0 0,-2 0 0,5 0 0,3 0 0,-1 0 0,-2 0 0,-3 0 0,-2 0 0,-3 0 0,-1 0 0,-2 0 0,-10 0 0,-12 0 0,-10 0 0,-9 0 0,-7 0 0,-3 0 0,-3 0 0,-1 0 0,1 0 0,-1 0 0,2 0 0,-1 0 0,-4 0 0,0 0 0,0 0 0,-4 0 0,1 0 0,-4 0 0,1 0 0,-3 0 0,-2 0 0,1 0 0,4 0 0,3 0 0,3 0 0,-3 0 0,2 0 0,1 0 0,2 0 0,1 0 0,6-6 0,12 1 0,11-1 0,11 2 0,7 0 0,6 2 0,2 1 0,2 1 0,1 0 0,5 0 0,5 0 0,-1 0 0,-1 0 0,-2 1 0,2-1 0,3 0 0,-1 0 0,-2 0 0,-3 0 0,3 0 0,-3 0 0,-1 0 0,3 0 0,-1 0 0,-1 0 0,-3 0 0,-1 0 0,-2 0 0,-1 0 0,-10 0 0,-13 0 0,-10 0 0,-9 0 0,-12 0 0,-4 0 0,-7 0 0,-1 0 0,2 0 0,-3 0 0,-8 0 0,1 0 0,-1 0 0,-2 0 0,-1 0 0,-6 0 0,-7 0 0,-10 0 0,0 0-1001,-8 0 1287,-1 0-429,4 0 143,-5 0 0,6 0 0,-4 0 0,0 0 0,0 0 0,0 0 0,6 0 0,-5 0 0,7 0 0,-2 0 0,12 0 0,-1 0 0,-1 0 0,2 0 0,8 0 0,3 0 0,2 0 0,5 0 0,2 0 0,3 0 0,5 0 0,-2 0 1001,3 0-1287,-3 0 429,1 0-143,3 0 0,2 0 0,1 0 0,3 0 0,1 0 0,0 0 0,-4 0 0,-1 0 0,-4 0 0,-5 0 0,0 0 0,-2 0 0,-8 0 0,2 0 0,-12 0 0,-6 0 0,-1 0-730,-3 0 938,-3-5-312,3-1 104,-1 1 0,-2 0 0,4 2 0,4 1 0,5 1 0,2 1 0,4 0 0,1 0 0,2 0 0,-6 0 0,6 0 0,5 1 0,7-1 0,-1 0 0,5 0 0,-3 0 0,3 0 731,2 0-940,2 0 313,13 0-104,12 0 0,7 5 0,15 0 0,6 1 0,11-2 0,3-1 0,6-1 0,-7 5 0,-2-1 0,9-1 0,2 0 0,0-2 0,2-1 0,3 4 0,-4-1 0,1 1 0,1-2 0,-3-1 0,2-1 0,-5-2 0,2 1 0,-3-1 0,-13 0 0,-15-1 0,-19 1 0,-10 0 0,-8 0 0,-4 0 0,-1 0 0,-1 0 0,2 0 0,1 0 0,1 0 0,0 5 0,1 1 0,1-1 0,-1 0 0,1-2 0,0-1 0,0-1 0,0 0 0,-6 4 0,0 0 0,0 0 0,1-1 0,1-1 0,2-1 0,0-1 0,1 0 0,6 4 0,0 0 0,6 6 0,-1-1 0,-2-2 0,-2-2 0,-2-1 0,14-3 0,10-1 0,14 0 0,9-2 0,9 1 0,3 0 0,0-1 0,-2 1 0,4 0 0,-8 5 0,3 1 0,3-1 0,-1 0 0,-1-2 0,-2-1 0,-3-1 0,-1 0 0,-1-1 0,-2 0 0,1-1 0,-12 1 0,-10 0 0,-11 0 0,-15 0 0,-6 0 0,-9 0 0,-1 0 0,-6 0 0,3 0 0,2 0 0,-2 0 0,2 0 0,3 0 0,3 0 0,2 0 0,2 0 0,2 0 0,-1 5 0,1 0 0,0 1 0,0-2 0,0-1 0,0-1 0,0-1 0,5 5 0,0 0 0,10-1 0,10-1 0,10-1 0,8-1 0,6-1 0,2 0 0,3 4 0,6 0 0,-1 0 0,1-1 0,3-1 0,5-1 0,-3-1 0,4 0 0,3-1 0,2 0 0,2-1 0,1 1 0,2 0 0,0 0 0,1 0 0,4 0 0,6 0 0,-5 0 0,4 0 0,-2 0 0,3 0 0,-1 0 0,-8 0 0,-1 0 0,-8 0 0,4 0 0,-4 0 0,-5 0 0,-5 0 0,-3 0 0,-4 0 0,-1 0 0,-2 0 0,-11 0 0,-10 0 0,-12 0 0,-14 0 0,-6 0 0,-4 0 0,-1 0 0,-5 0 0,1 0 0,1 0 0,2 0 0,-3 0 0,2 0 0,-4 0 0,1 0 0,-3 0 0,-3 0 0,-4 0 0,-2 0 0,-3 0 0,0 0 0,-1 0 0,5 0 0,5 0 0,6 0 0,4 0 0,-2 0 0,-3 0 0,2 0 0,0 0 0,3 0 0,2 0 0,3 0 0,-5 0 0,-5 0 0,1 0 0,1 0 0,2 0 0,3 0 0,2 0 0,11 0 0,13 0 0,11 0 0,9 0 0,7 0 0,3 0 0,3 0 0,1 0 0,0 0 0,-1 0 0,0 0 0,5 0 0,4 0 0,1 0 0,4 0 0,-3 0 0,3 0 0,3 0 0,2 0 0,3 0 0,-4 0 0,1 0 0,6 0 0,1 0 0,2 0 0,0 0 0,-1 0 0,0 0 0,-1 0 0,5 0 0,-1 0 0,1 0 0,-7 0 0,-1 0 0,-7 0 0,5 0 0,-4 0 0,-4 0 0,1 0 0,1 0 0,-2 0 0,2 0 0,-4 0 0,3 0 0,2 0 0,-3 0 0,3 0 0,-4 0 0,-3 0 0,-3 0 0,-14 0 0,-13 0 0,-12 0 0,-10 0 0,-7 0 0,-9 0 0,-3 0 0,0 0 0,-10 0 0,1-5 0,-3-1 0,3 1 0,-7 0 0,-1 2 0,-8 1 0,5 1 0,-1 1 0,-3 0 0,-1 0 0,-4 0 0,1 0 0,1 0 0,-3 1 0,1-1 0,3 0 0,6 0 0,3 0 0,2 0 0,-6 0 0,0 0 0,4 0 0,1 0 0,5 0 0,1 0 0,4 0 0,3 0 0,5 0 0,2 0 0,2 0 0,2 0 0,10 0 0,12 0 0,11 0 0,8 0 0,12 0 0,4 0 0,7 0 0,1 0 0,3 0 0,4 0 0,2 0 0,-3 0 0,-4 0 0,7 0 0,-5 0 0,3 0 0,-4 0 0,7 0 0,-4 0 0,8 0 0,6 0 0,1 0 0,1 0 0,-2 0 0,-1 0 0,4 0 0,-2 0 0,-1 0 0,4 0 0,-2 0 0,5 0 0,-3 0 0,-1 0 0,-8 0 0,-3 0 0,4 0 0,0 0 0,0 0 0,1 0 0,-7 0 0,-6 0 0,0 0 0,0 0 0,-3 0 0,-3 0 0,2 0 0,-3 0 0,-2 0 0,3 0 0,-3 0 0,0 0 0,-3 0 0,9 0 0,-1 0 0,5 0 0,-3 0 0,2 0 0,-3 0 0,2 0 0,-3 0 0,-13 0 0,-15 0 0,-13 0 0,-16 0 0,-8 0 0,-10 0 0,-7 0 0,-5 0 0,1 0 0,-2 0 0,0 0 0,-1 0 0,4 0 0,5 0 0,-1 0 0,-1 0 0,-2 0 0,2 0 0,4 0 0,-7 0 0,3 0 0,3 0 0,-1 0 0,2 0 0,-1 0 0,2 0 0,2 5 0,-1 0 0,1 1 0,-3-2 0,-3 4 0,7 5 0,2-1 0,4-1 0,2-4 0,1-2 0,0-2 0,11-1 0,11-2 0,10 0 0,10-1 0,10 1 0,5-1 0,8 1 0,4 0 0,0 0 0,2 0 0,-3 0 0,7 0 0,8 0 0,-4 0 0,1 0 0,-1 0 0,0 0 0,0 0 0,0 0 0,5 0 0,0 0 0,0 0 0,-1 0 0,0 0 0,-2 0 0,-1 0 0,4 0 0,-5 0 0,-5 0 0,-2 0 0,0 0 0,1 0 0,-3 0 0,-5 0 0,1 0 0,-3 0 0,3 0 0,-3 0 0,-13 0 0,-18 0 0,-14 0 0,-10 0 0,-7 0 0,-4 0 0,-6 0 0,-1 0 0,1 0 0,-3 0 0,1 0 0,2 0 0,3 0 0,-4 0 0,3 0 0,0 0 0,2 0 0,-9 0 0,-4 0 0,0 0 0,-2 0 0,3 0 0,-6 0 0,-2 0 0,-2 0 0,4 0 0,0 0 0,1 0 0,-2 0 0,0 0 0,4 0 0,4 0 0,-4 0 0,2 0 0,4 5 0,4 0 0,-7 1 0,-3-2 0,2-1 0,3-1 0,-1-1 0,4 0 0,-3-1 0,3 0 0,3-1 0,3 1 0,17 0 0,9 5 0,11 1 0,14-1 0,7 0 0,4-2 0,2-1 0,10-1 0,-1 0 0,10-1 0,-3 0 0,-3-1 0,-5 1 0,5 0 0,-2 0 0,1 0 0,-2 0 0,1 0 0,2 0 0,2 0 0,-3 0 0,-4 0 0,1 0 0,2 0 0,-2 0 0,-4 0 0,2 0 0,3 0 0,-3 0 0,-2 0 0,-2 0 0,-4 0 0,-2 0 0,-2 0 0,0 0 0,-1 0 0,0 0 0,-11 0 0,-16 0 0,-10 0 0,-10 0 0,-4 0 0,-9 0 0,-1 0 0,-6 0 0,-3 0 0,1 0 0,4 0 0,-2 0 0,-2 0 0,2 0 0,-2 0 0,3 0 0,-7 0 0,-2 0 0,2 0 0,4 0 0,0 0 0,-2 0 0,-1 0 0,3 0 0,-2 0 0,4 0 0,-2 0 0,4 0 0,3 0 0,-2 0 0,-3 0 0,2 0 0,-3 0 0,3 0 0,2 0 0,4 0 0,2 0 0,2 0 0,2 0 0,1 0 0,0 0 0,0 0 0,0 0 0,-5 0 0,-1 0 0,0 0 0,2 0 0,0 0 0,1 0 0,2 0 0,0 0 0,0 0 0,1 0 0,0 0 0,-1 0 0,1 0 0,0 0 0,-6-6 0,-5-4 0,0-1 0,-5 1 0,-3 2 0,3 3 0,2 2 0,4 1 0,4 2 0,3 0 0,1 0 0,-4 1 0,1-6 0,0-6 0,0 1 0,-3 0 0,0 2 0,2 3 0,1 2 0,1 1 0,1-4 0,2 1 0,0 0 0,1 1 0,0 2 0,0 0 0,10 1 0,11 1 0,11 0 0,9 0 0,6 0 0,10 0 0,2 0 0,6 1 0,0-1 0,-2 0 0,2 0 0,3 0 0,-1 0 0,2 0 0,-3 0 0,2 0 0,-3 0 0,3-6 0,-4 1 0,3-1 0,-3-4 0,3 2 0,-2 0 0,-4 3 0,-2 1 0,-2 2 0,-3 1 0,-1 1 0,-1 0 0,0-5 0,0 0 0,0 0 0,0 0 0,-5-3 0,-10 1 0,-7-5 0,-9 2 0,-7 1 0,-7 2 0,-4 3 0,-3 2 0,-7-4 0,0 0 0,-1 1 0,2 1 0,2 1 0,0 2 0,-3 0 0,1 1 0,-6 0 0,2 0 0,1 0 0,3 0 0,1 0 0,3 1 0,0-1 0,1 0 0,1 0 0,-5 0 0,-1 0 0,-5 0 0,1 0 0,-4 0 0,2 0 0,-4 0 0,3 0 0,-2 0 0,2 0 0,-2 0 0,2 0 0,-2 0 0,3 0 0,-3 0 0,2 0 0,4 0 0,2 0 0,2 0 0,3 0 0,1 0 0,0 0 0,2 0 0,9 0 0,12 0 0,10 0 0,9 0 0,6 0 0,5 0 0,1-6 0,2 1 0,5-6 0,5 1 0,0 1 0,-2 3 0,-3 2 0,-2-4 0,-2 1 0,-2 1 0,-1 2 0,-1-4 0,0 1 0,0 1 0,0 1 0,-5-3 0,0 1 0,-11 1 0,-9 1 0,-10 2 0,-13 1 0,-6 1 0,-9 1 0,0 0 0,-1 1 0,4-1 0,1 0 0,3 0 0,2 6 0,1-1 0,0 1 0,6 3 0,1 0 0,-1-2 0,-1-2 0,-1-1 0,-1 4 0,-1-2 0,-1 0 0,0-2 0,-1-1 0,11-1 0,16-1 0,11-1 0,9 0 0,5 0 0,4-1 0,0 1 0,1 0 0,-1 0 0,5 0 0,-1 0 0,5 0 0,-1 0 0,3 0 0,-2 0 0,-2 0 0,-7 5 0,-15 0 0,-12 1 0,-11-2 0,-9-1 0,-6 4 0,-3 0 0,-1-1 0,4 4 0,1-2 0,0 0 0,0-3 0,-1-2 0,4 5 0,0-2 0,-6 0 0,-1-2 0,-2-1 0,0 9 0,0 0 0,1-1 0,11-2 0,17-3 0,11-2 0,9-2 0,5-1 0,4-1 0,11 0 0,1-1 0,-1 1 0,-3-1 0,-2 1 0,1 0 0,-2 0 0,-1 0 0,3 0 0,-1-6 0,-1 1 0,2-1 0,0 2 0,-3-5 0,-1 2 0,-13 0 0,-12 2 0,-12 2 0,-15 1 0,-7 1 0,-4 1 0,-1 0 0,-1 1 0,3-1 0,0 0 0,-4 0 0,1 1 0,1-1 0,1 0 0,2 0 0,1 0 0,0 0 0,1 0 0,1 0 0,0 0 0,0 0 0,-1 0 0,1 0 0,10 0 0,11 0 0,11 0 0,9 0 0,6 0 0,10 0 0,2 0 0,1 0 0,-1 0 0,-2 0 0,-1 0 0,-7-6 0,-1 1 0,0-1 0,0 2 0,1 0 0,1-3 0,1 1 0,1-6 0,0 2 0,0 2 0,-9 1 0,-18 3 0,-10 2 0,-9 1 0,-5 1 0,-4 5 0,0 1 0,-1 0 0,1 4 0,1-1 0,0-1 0,1 3 0,0-2 0,1-1 0,-1-3 0,-4-1 0,4 3 0,6 4 0,1 0 0,0-1 0,10-3 0,14-2 0,10-2 0,8-2 0,4 0 0,8-1 0,1-1 0,5 1 0,-1-1 0,3 1 0,-2 0 0,-4 0 0,-2 0 0,-3 0 0,3 0 0,-1 0 0,-1 0 0,-12 0 0,-13 0 0,-11 0 0,-15 0 0,-8 0 0,-9 0 0,-2 0 0,1 0 0,1 0 0,-2 0 0,2 0 0,2 0 0,2 0 0,-3 0 0,-4 0 0,1 0 0,2 0 0,2 0 0,3 0 0,2 0 0,1 0 0,1 0 0,1 0 0,0 0 0,5-6 0,6-4 0,5-7 0,10-3 0,8-4 0,8-2 0,5-1 0,-2-1 0,3 6 0,0 0 0,-3 0 0,0 5 0,-4-1 0,-4-1 0,1 3 0,3 4 0,-3-1 0,4 3 0,-3 7 0,-3 9 0,-3 7 0,-3 6 0,-2 5 0,-1 2 0,-1 1 0,-1 1 0,1 0 0,-1 0 0,1-1 0,-1 0 0,1-10 0,0-12 0,0-11 0,0-9 0,0-6 0,0-5 0,0-1 0,0 9 0,0 10 0,0 12 0,0 10 0,0 6 0,-5 5 0,-1 2 0,1 2 0,0-1 0,-3-4 0,0-2 0,2 0 0,-5 1 0,3 0 0,0 7 0,-2-4 0,1-1 0,-4 1 0,-3-6 0,2-11 0,2-10 0,4-10 0,2-7 0,4-5 0,0-4 0,2-1 0,1 0 0,-1-1 0,1 1 0,-1 1 0,1-1 0,-1 2 0,5 4 0,6 7 0,0-1 0,4 5 0,4 3 0,7 3 0,3 2 0,2 2 0,0 1 0,-1 0 0,0 1 0,-2 0 0,-1-1 0,0 0 0,-1 1 0,-4 4 0,-7 6 0,-5 5 0,-4 5 0,-3 3 0,-8-4 0,-7-3 0,0-1 0,-4-3 0,-8-4 0,1 2 0,-1-3 0,-6-1 0,-1-2 0,0-2 0,1-2 0,0-6 0,1-6 0,7-5 0,6-5 0,5-4 0,0 4 0,3 0 0,3-7 0,-4 5 0,1-1 0,2-1 0,1 1 0,2-1 0,7 5 0,6 4 0,6 6 0,5 4 0,3 4 0,2 1 0,1 1 0,1 7 0,-1-1 0,1 6 0,-1-1 0,-5 3 0,-1-2 0,-5 3 0,1-2 0,-5 2 0,2-3 0,-2 3 0,-4 2 0,-2 3 0,-3 3 0,-1 1 0,-1 2 0,-2 1 0,-4-6 0,-1 1 0,-5-6 0,-5-4 0,-3-5 0,-4 2 0,-2-1 0,-1-3 0,-1-1 0,-1-2 0,1 0 0,0-2 0,5-5 0,6-6 0,5-6 0,5-4 0,3-3 0,3-7 0,1-2 0,0 0 0,0 1 0,0 1 0,5 7 0,0 2 0,5 5 0,4 6 0,5 4 0,2 3 0,3 3 0,2 1 0,0 1 0,0 0 0,0 0 0,0 0 0,0-1 0,0 1 0,0-1 0,-1 0 0,-5 5 0,0 0 0,0 1 0,-4 3 0,-5 5 0,2-1 0,-4 3 0,-2 3 0,-3 3 0,-2 2 0,-7-4 0,-7-5 0,-5-4 0,0 0 0,-3-2 0,-2-3 0,3 4 0,-1-2 0,-1-2 0,-2-1 0,-1-2 0,-2-1 0,-1-2 0,0 0 0,0 0 0,4-5 0,1-1 0,5-5 0,4-5 0,5-3 0,3-4 0,2-2 0,2-1 0,1-1 0,5 4 0,6 7 0,4 5 0,6 4 0,2 4 0,2 3 0,1 0 0,0 1 0,1 0 0,-1 0 0,0 0 0,0-1 0,-5 6 0,-1 0 0,0-1 0,-4 5 0,0-1 0,2 3 0,2-1 0,2-1 0,1 1 0,2-1 0,0-2 0,-5 2 0,1-1 0,-6 4 0,-10-3 0,-9-1 0,-10-3 0,-6-2 0,-4-2 0,-4-1 0,0-1 0,-2-1 0,1 1 0,0 0 0,0-1 0,1 1 0,0 0 0,1 0 0,-1 0 0,1 0 0,0 0 0,10 0 0,6 5 0,10 1 0,15-1 0,7 0 0,11-2 0,7 4 0,2 0 0,-2-1 0,-3-2 0,2-1 0,-3-1 0,-2-1 0,-2-1 0,8 5 0,-1 1 0,-1-1 0,2-1 0,4-1 0,2-1 0,-3-1 0,-3 0 0,-3-1 0,0 0 0,-2-1 0,4 1 0,-3 0 0,-1 0 0,-3 0 0,-2 0 0,4 0 0,-2 0 0,-10 0 0,-13 0 0,-18 0 0,-9 0 0,-8 0 0,-4 0 0,0 0 0,-1 0 0,1 0 0,1 0 0,1 0 0,0 0 0,1 0 0,1 0 0,0 0 0,-6 0 0,-5 0 0,0 0 0,-5 0 0,-2 0 0,1 0 0,-2 0 0,4 0 0,-2 0 0,4 0 0,2 0 0,4 0 0,3 0 0,2 0 0,1 0 0,1 0 0,0 0 0,0 0 0,-5 0 0,-1 0 0,1 0 0,0 0 0,1 0 0,-3 0 0,0 0 0,0 0 0,-3 0 0,1 0 0,1 0 0,2 0 0,13 0 0,12 0 0,12 0 0,9 0 0,8 0 0,3 0 0,3 0 0,6 0 0,1 0 0,-1 0 0,-2 0 0,4 0 0,-1 0 0,-2 0 0,3-6 0,-1 1 0,-1-1 0,3-4 0,4 2 0,-2 0 0,3 3 0,-2 1 0,2 2 0,3 1 0,-3 1 0,1 0 0,-2 0 0,1 1 0,-3-1 0,-3 0 0,-3 1 0,3-1 0,-8-6 0,5 1 0,-3-1 0,6 2 0,-2 0 0,5 2 0,-2-4 0,-6-5 0,-14 0 0,-14 1 0,-10 3 0,-10 1 0,-6 3 0,-4 2 0,-2 1 0,-5 0 0,-5 0 0,-1 1 0,2-1 0,3 0 0,-2 1 0,2-1 0,1 0 0,-2 0 0,1 0 0,1 0 0,3 0 0,-4 0 0,1 0 0,-4 0 0,2 0 0,-4 0 0,2 0 0,-3 0 0,2 0 0,-2 0 0,-3 0 0,-3 0 0,3 0 0,-1 0 0,-2 0 0,3 0 0,5 0 0,4 0 0,-2 0 0,2 0 0,3 5 0,1 1 0,2-1 0,1 0 0,7 3 0,15 0 0,13-2 0,9-1 0,7-2 0,4-1 0,1-1 0,1-1 0,6 0 0,-1 5 0,-1 0 0,4 1 0,-1-2 0,-2-1 0,-2-1 0,3-1 0,-1 0 0,-1-1 0,-2 0 0,4-1 0,-2 1 0,0 0 0,3 0 0,-1 0 0,-1 0 0,-3 0 0,-1 0 0,-1 0 0,-2 0 0,0 0 0,-1 0 0,0 0 0,0 0 0,0 0 0,1 0 0,-12 0 0,-5 5 0,-10 0 0,-9 1 0,-8-2 0,-5-1 0,-4-1 0,-1-1 0,-1 0 0,0-1 0,0 0 0,5 5 0,-4 0 0,0 0 0,0 0 0,-1-2 0,0-1 0,1-1 0,0 0 0,0-1 0,1 5 0,-1 0 0,0 0 0,1-1 0,-6-1 0,11-1 0,11-1 0,16 0 0,11-1 0,13 0 0,10-1 0,1 1 0,5 0 0,-3 0 0,-4 0 0,2 0 0,-3 0 0,-3 0 0,2 0 0,4 0 0,-3 0 0,4 0 0,-2 0 0,2 0 0,-3 0 0,-3 0 0,-3 0 0,3 0 0,-2 0 0,-2 0 0,-1 0 0,4 0 0,-2 0 0,-1 0 0,-11 0 0,-13 0 0,-12 0 0,-16 0 0,-6 0 0,-5 0 0,-7 0 0,1 0 0,-5 0 0,3 0 0,2 0 0,3 0 0,2 0 0,4 0 0,0 0 0,2 0 0,-1 0 0,2 0 0,-1 0 0,0 0 0,-6 0 0,1 0 0,-6 0 0,0 0 0,2 0 0,2 0 0,2 0 0,2 0 0,12 0 0,12 0 0,11 0 0,9 0 0,12 0 0,4 0 0,7 0 0,6 0 0,4 0 0,-2 0 0,2 0 0,-5 0 0,-4 0 0,0 0 0,3 0 0,-2 0 0,2 0 0,2 0 0,9 0 0,2 0 0,1 0 0,1 0 0,-1 0 0,5 0 0,-1 0 0,-1 0 0,4 0 0,-6 0 0,3 0 0,-2 0 0,0 0 0,-2 0 0,-7 0 0,5 0 0,0-5 0,0-1 0,-6 1 0,1-5 0,-1 1 0,6 2 0,7 1 0,1 2 0,-1 2 0,5 1 0,-3 1 0,-1 0 0,2 0 0,-1 1 0,-3-1 0,4 0 0,-3 1 0,-1-1 0,-2 0 0,-7 0 0,-7 0 0,4-5 0,1-1 0,1 1 0,-3 0 0,-6 2 0,2-4 0,-5 0 0,-3 1 0,-4 2 0,-1 0 0,-2 3 0,-2 0 0,0 0 0,0 1 0,0-4 0,0-2 0,0 1 0,0 1 0,1 1 0,-6-4 0,0 0 0,0 1 0,1 2 0,1 0 0,1 3 0,2 0 0,0 0 0,0-4 0,1 0 0,-1 0 0,1 1 0,-5-4 0,-1 0 0,0 2 0,1 1 0,1 1 0,1 2 0,2-4 0,0 1 0,0-1 0,1 2 0,0 2 0,-1 0 0,1 1 0,-1 1 0,-10 0 0,-16 0 0,-11 0 0,-9 0 0,-6 6 0,-2-1 0,-7 1 0,-5-2 0,-1-1 0,-2-1 0,2-1 0,3 0 0,-1 4 0,2 1 0,-3-1 0,3 4 0,-3 0 0,-4-2 0,3-1 0,-2-3 0,3-1 0,-3 4 0,4 0 0,3 0 0,-3-2 0,4 4 0,1-1 0,2-1 0,3-1 0,1-2 0,1-1 0,1-1 0,-6 4 0,1 1 0,-1-1 0,2-1 0,0-1 0,2-1 0,0 4 0,2 0 0,10 5 0,11-1 0,11-2 0,9-1 0,6-3 0,4-2 0,3-1 0,-5 5 0,1-1 0,-2 0 0,2-1 0,0-1 0,1-2 0,1 0 0,-6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16.349"/>
    </inkml:context>
    <inkml:brush xml:id="br0">
      <inkml:brushProperty name="width" value="0.05" units="cm"/>
      <inkml:brushProperty name="height" value="0.05" units="cm"/>
      <inkml:brushProperty name="color" value="#B4C3DA"/>
      <inkml:brushProperty name="inkEffects" value="silver"/>
      <inkml:brushProperty name="anchorX" value="-10424.46582"/>
      <inkml:brushProperty name="anchorY" value="-2731.78784"/>
      <inkml:brushProperty name="scaleFactor" value="0.5"/>
    </inkml:brush>
  </inkml:definitions>
  <inkml:trace contextRef="#ctx0" brushRef="#br0">661 161 24575,'0'0'0,"9"0"0,19 0 0,5 0 0,8 0 0,5 0 0,5 0 0,-4 0 0,7 0 0,1 0 0,0 0 0,0 0 0,0 0 0,-5 0 0,-2 0 0,0 0 0,1 0 0,5 0 0,3 0 0,0 0 0,0 0 0,-1 0 0,4 0 0,-6 0 0,5 0 0,-1 0 0,-1 0 0,-1 0 0,-6 0 0,-2 0 0,6 0 0,0 0 0,-4 0 0,-6 0 0,0 0 0,1 0 0,1 0 0,-3 0 0,-4 0 0,1 0 0,-2 0 0,-4 0 0,3 0 0,-2 0 0,4 0 0,-3 0 0,-1 0 0,-2 0 0,-3 0 0,4 0 0,-1 0 0,-1 0 0,-2 0 0,-1 0 0,-1 0 0,0 0 0,-2 0 0,1 0 0,-1 0 0,0 0 0,0 0 0,1 0 0,-1 0 0,0 0 0,1 0 0,-1 0 0,1 0 0,-1 0 0,0 0 0,1 0 0,5 0 0,0 0 0,-1 0 0,0 0 0,-1 0 0,-1 0 0,-2 0 0,0 0 0,0 5 0,-1 0 0,0 1 0,0-2 0,-15-1 0,-12-1 0,-15-1 0,-9 0 0,-10-1 0,-2 0 0,-1-1 0,-2 1 0,1 0 0,-2 0 0,2 0 0,-3 0 0,-1 0 0,-4 0 0,3 0 0,4 0 0,-2 0 0,5 0 0,-4 0 0,4 0 0,2 0 0,3 0 0,2 5 0,1 1 0,2-1 0,1 0 0,0-2 0,0-1 0,0 4 0,0 0 0,0 0 0,-1-2 0,1-1 0,0-1 0,-1-2 0,1 6 0,-1 0 0,1-1 0,-1-1 0,11-1 0,11-1 0,11-1 0,9 0 0,6-1 0,4 0 0,3-1 0,0 1 0,1 0 0,5 0 0,-1 0 0,5 0 0,-1 0 0,-2 0 0,-2 0 0,-2 0 0,-2 0 0,9 0 0,0 0 0,4 0 0,-2 0 0,-2 0 0,2-6 0,-3 1 0,8-1 0,-2 2 0,9 0 0,-4-3 0,1 1 0,-4 0 0,6 1 0,-5 2 0,1-4 0,-3 1 0,-5 0 0,0-4 0,-2 2 0,-3 1 0,-3 1 0,-1 3 0,3 1 0,-1 1 0,4 1 0,-5-5 0,3 0 0,4-6 0,-1 2 0,4 0 0,-2 3 0,2 2 0,4 1 0,-4 2 0,3 1 0,2 0 0,2 0 0,-4 1 0,2-1 0,1 0 0,-4 1 0,2-1 0,1 0 0,-4 0 0,2 0 0,-3 0 0,-4 0 0,1 0 0,3 0 0,-1 0 0,2 0 0,-3 0 0,-3 0 0,-2 0 0,2 0 0,-2 0 0,4 0 0,-2 0 0,-1 0 0,-3 0 0,-12 0 0,-13 0 0,-12 0 0,-10 0 0,-6 0 0,-5 0 0,-7 0 0,-2 0 0,1 0 0,1 0 0,2 0 0,2 0 0,0 0 0,2 0 0,1 0 0,-1 0 0,1 0 0,0 0 0,0 0 0,0 0 0,-1 0 0,1-6 0,0 1 0,-1-1 0,1 2 0,-1 0 0,1 2 0,-1 1 0,1 1 0,-1 0 0,1 0 0,-6 0 0,0 0 0,0 0 0,1 1 0,-4-1 0,2 0 0,-6 0 0,-3 0 0,2 0 0,-4 0 0,4 0 0,2 0 0,4 0 0,3 0 0,2 0 0,2 0 0,1 0 0,0 0 0,-5 0 0,0 0 0,-6 0 0,1 0 0,1 0 0,2 0 0,2 0 0,2 0 0,2 0 0,0 0 0,1 0 0,-6 0 0,1 0 0,-1 0 0,2 0 0,0 0 0,2 0 0,0 0 0,1 0 0,1 0 0,-1 0 0,1 0 0,0 0 0,0 0 0,-1 0 0,1 5 0,0 1 0,-1-1 0,1 0 0,-1-2 0,1-1 0,-1-1 0,1 5 0,10-1 0,11 0 0,16 0 0,9-2 0,12-2 0,3 0 0,2 0 0,-2-1 0,-2-6 0,3 1 0,3-1 0,0-4 0,-3 1 0,-1 2 0,-4 1 0,-2 2 0,4 2 0,5 1 0,-7-4 0,0 0 0,2 0 0,5 1 0,-1 1 0,-2 1 0,4 1 0,-2 1 0,-3 0 0,4 0 0,-8-5 0,-2-1 0,-2 1 0,0 1 0,-1 0 0,0-3 0,0 1 0,1 0 0,0 1 0,-16 2 0,-10 2 0,-17 0 0,-7 0 0,-11 1 0,-3 1 0,-4-1 0,1 0 0,-3 0 0,4 1 0,-8-1 0,3 0 0,-8 0 0,-1 0 0,-6 0 0,-6 0 0,-5 0-828,-5 0 1065,4 0-356,-8 0 119,0 0 0,-1 0 0,-6 0 0,0 0-1467,-5 0 1886,-3 0-628,-5 0 209,3 0 0,-2 0 0,-6 0 0,-13 0-2473,-7 0 3180,-11 0-1061,2 0-2420,4 0 3567,2 0-1190,15 0 397,12 0-888,4 0 1142,7 0-381,4 0 127,9 0 0,3 0 402,10 0-517,1 0 172,10 0-57,1 0 2052,8 0-2638,6 0 3918,4 0-4200,4 0 3302,3 0-3006,0 0 1796,2 0-1492,10 0 402,6 5-134,10 0 0,9 1 0,7-2 0,5 4 0,4 0 0,1-1 0,1-2 0,6-2 0,-1-1 0,0 4 0,-1 0 0,-2-1 0,9-1 0,0 4 0,4 0 0,-2-2 0,2-1 0,8 3 0,-3-1 0,2 0 0,-5 3 0,6-2 0,6 5 0,-4-3 0,6-1 0,-5-2 0,-2-3 0,0-2 0,5-1 0,-6-1 0,1 0 0,-1-1 0,0 1 0,1-1 0,0 1 0,0 0 0,-5 0 0,1 0 0,-1 0 0,2 0 0,-5 0 0,-4 0 0,1 0 0,-3 0 0,2 0 0,-3 0 0,-3 0 0,-12 0 0,-14 0 0,-12 0 0,-15 0 0,-8 0 0,-4 0 0,-1 0 0,-1 0 0,-3 0 0,1 0 0,1 0 0,2 0 0,-4 0 0,2 0 0,-4 0 0,2 0 0,-4 0 0,-4 0 0,3 0 0,3 0 0,-3 0 0,-7 0 0,-3 0 0,3 0 0,-1 0 0,4 0 0,0 0 0,5 0 0,3 0 0,4 0 0,-2 0 0,1 0 0,2 0 0,2 0 0,1 0 0,1 0 0,1 0 0,0 0 0,1 0 0,0 0 0,-5 0 0,-1 0 0,0 0 0,2 0 0,10 0 0,13 0 0,12 0 0,15 0 0,6 0 0,10 0 0,2 0 0,5 0 0,8-5 0,-2-1 0,-3 1 0,0 0 0,-5 2 0,-4 1 0,2 1 0,2 1 0,3 0 0,3 0 0,3 0 0,-4 0 0,7 0 0,-5-5 0,6 0 0,1-6 0,-5 1 0,6 2 0,-1 1 0,5 3 0,1 1 0,-1 2 0,-7 1 0,4 0 0,-2 0 0,0 1 0,0-1 0,-1-5 0,-6 0 0,-6-1 0,-5-3 0,-4 0 0,-4 1 0,-2 3 0,-2 1 0,1 2 0,-6-4 0,0 0 0,-10 1 0,-10 0 0,-15 3 0,-7 0 0,-6 1 0,-8 1 0,0 0 0,0 0 0,-3 0 0,2 0 0,-8 0 0,-4 1 0,-8-1 0,3 0 0,-1 0 0,2 0 0,0 0 0,-5 0 0,-6 0 0,-4 0 0,0 0-734,2 0 944,-2 0-315,3 0 105,-7 0 0,2 0 0,2 0 0,5 0 0,3 0 0,-2 0 0,7 0 0,2 0 0,6 0 0,2 0 0,-1 0 0,0 0 0,-3 0 0,4 0 0,-1 0 734,5 0-944,3 0 315,4 5-105,14 1 0,21-7 0,-1 1 0,-1 0 0,1 0 0,0 0 0,0 0 0,0 0 0,0 0 0,0 0 0,-1 0 0,1 1 0,0-1 0,0 0 0,0 0 0,0 0 0,0 0 0,0 0 0,-1 0 0,1 0 0,0 0 0,0 0 0,0 0 0,0 1 0,0-1 0,0 0 0,0 0 0,0 0 0,0 0 0,-1 0 0,1 1 0,0-1 0,0 0 0,0 0 0,0 0 0,0 0 0,0 0 0,0 1 0,0-1 0,0 0 0,0 0 0,0 0 0,0 0 0,0 0 0,0 1 0,0-1 0,0 0 0,0 0 0,0 0 0,1 0 0,-1 0 0,0 1 0,0-1 0,0 0 0,0 0 0,0 0 0,16 5 0,11-2 0,10-1 0,7-1 0,1 0 0,2-1 0,2 0 0,-4-1 0,1 1 0,1 0 0,2 0 0,-5 0 0,2 0 0,6 0 0,-4 0 0,7 0 0,6 0 0,1 0 0,5 0 0,3 0 0,-1 0-733,-3 0 943,7 0-315,2 0 105,8 0 0,-4 0 0,7 0 0,-1 0-1388,4 0 1784,0 0-594,-1 0 198,-2 0 0,-3 0 0,-6 0 0,-2 0 0,-6 0 0,-5 0-457,0 0 588,-2 0-197,-3 0 66,-7 0 0,-7 0 0,-7 0 0,0 0 675,-4 0-868,-12 0 1692,-14 0-1900,-12 0 1103,-10 0-845,-7 0 214,-5 0-71,-7 0 0,-2 0 0,1 0 0,1 0 0,-3 0 0,-5 0 0,2 0 0,2 0 0,-2 0 0,2 0 0,-3 0 0,2 0 0,-2 0 0,-9 0 0,3 0 0,-3 0 0,4 0 0,-6 0 0,4 0 0,-6 0 0,4 0 0,-1 5 0,0 0 0,0 1 0,-1-2 0,-1-1 0,-6-1 0,0 5 0,0-1 0,-5-1 0,-4 0 0,1 3-639,-3-1 822,-3-1-275,8-1 92,-2-2 0,4-1 0,3-1 0,-4 4 0,3 1 0,1-1 0,1-1 0,3 5 0,5-2 0,-3-1 0,0-1 0,4-2 0,1-1 0,5-1 0,-6-1 0,4 0 0,4 0 640,4-1-823,3 1 274,5 0-91,1 0 0,1 0 0,2 0 0,-1 0 0,0 0 0,11 0 0,10 0 0,12 0 0,7 0 0,13 0 0,4 0 0,7 0 0,5-5 0,0-1 0,3 1 0,-4 0 0,-4 2 0,3-4 0,-5 0 0,4 1 0,-3 2 0,3 0 0,3 3 0,8 0 0,-1 0 0,-5 1 0,-4 1 0,5-1 0,7 0 0,3 0 0,7 1 0,0-1 0,-1 0 0,3 0 0,4 0 0,3 0-870,3 0 1119,2 0-373,2 0 124,0 0 0,1 0 0,0 0 0,-5 0 0,5 0 0,-6 0 0,-4 0 0,-5 0 0,0 0 0,-3 0 0,-2 0 0,-9 0 0,-1 0 0,-1 0 0,-1 0 0,-3 0 0,-6 0 0,-4 0 0,-14 0 870,-13 0-1119,-14 0 373,-14 0-124,-13 0 0,-4 0 0,-6 0 0,-5 0 0,3 0 0,-2 0 0,-1 0 0,-6 0 0,-3 0 0,-5 0 0,0 0 0,-5 0 0,2 0 0,-3 0 0,-9 0-988,4 0 1270,-9 0-423,0 0 141,-6 0 0,-6 0 0,1 0-1713,2 0 2202,2 0-734,4 0 245,7 0 0,3 0-903,6 0 1161,0 0-387,4 0 129,3 0 0,-1 0-133,7 0 171,2 0-57,7 0 19,1 0 870,6 0-1119,4 0 2073,3 0-2309,4 0 1739,1 0-1543,2 5 591,0 1-347,0-1 67,1 0-22,-1-2 0,10-1 0,12-1 0,10 0 0,8-1 0,8 0 0,3-1 0,2 1 0,2 0 0,5 0 0,-1 0 0,1 0 0,3 0 0,-1 0 0,8 0 0,-1 0 0,3 0 0,-3 0 0,2 0 0,1 0 0,7 0 0,2 0 0,1 0 0,1 0 0,-1 0 0,4 0 0,6 0 0,-2 0 0,5 0 0,-3 0 0,3 0 0,2 0-804,2 0 1034,4 0-345,0 0 115,2 0 0,1 0 0,-6 0 0,-5 0 0,-5 0 0,0 0 0,-8 0 0,-2 0 0,-8 0 0,-6 0 0,-5 0 0,-5 0 0,-2 0 0,-2 0 0,-11 0 804,-11 0-1034,-11 0 345,-9 0-115,-6 0 0,-3 0 0,-3 0 0,-6 0 0,-5 0 0,-1 0 0,3 0 0,-9 0 0,-2 0 0,2 0 0,3 5 0,-5 0 0,-2 1 0,-2 3 0,-1 0 0,0-1 0,-1-3 0,0 4 0,6-1 0,0-2 0,0 4 0,0-1 0,3 3 0,5-1 0,-1-3 0,-7-1 0,3-3 0,-3-2 0,5-1 0,-2-1 0,-1 5 0,3 0 0,4-1 0,-1 0 0,3-1 0,8 5 0,-2-2 0,2 0 0,0-1 0,1-2 0,0-1 0,1-1 0,1-1 0,-1 0 0,1 0 0,0-1 0,-1 1 0,1 0 0,0 0 0,-1 0 0,1 0 0,10 0 0,11 0 0,11 0 0,8 0 0,8 0 0,3 0 0,2 0 0,2 0 0,-1 0 0,1 0 0,-1 0 0,-1 0 0,5 0 0,0 0 0,1 0 0,-3 0 0,5 0 0,-1 0 0,-1 0 0,4 0 0,-2 0 0,4-6 0,-2-4 0,4-1 0,-3 1 0,-2 2 0,2 3 0,-2 2 0,-2 1 0,-2 2 0,-2 0 0,-2-5 0,-1 0 0,-1 0 0,0 1 0,6 1 0,4-4 0,1 0 0,-1 1 0,-2-3 0,-2 0 0,-2 2 0,-2 1 0,-12 3 0,-11 1 0,-11 1 0,-14 1 0,-8 0 0,-3 1 0,-6-1 0,-6 0 0,2 0 0,1 1 0,-1-1 0,-2 0 0,-3 0 0,-3 0 0,-2 0 0,-1 0 0,-1 0 0,0 0 0,-1 0 0,-4 0 0,-1 0 0,-5 0 0,1 0 0,2 0 0,-4 0 0,2 0 0,3 0 0,1 0 0,-3 0 0,2 0 0,6 0 0,2 0 0,7 0 0,-5 0 0,5 0 0,4 0 0,4 0 0,4 0 0,3 0 0,13 0 0,12 0 0,12 0 0,14 0 0,6 0 0,5 0 0,0 0 0,0 0 0,4 0 0,5 0 0,-2 0 0,3 0 0,-2 0 0,-3 0 0,3 0 0,-4 0 0,-2 0 0,-2 0 0,3 0 0,-1 0 0,-2 0 0,-1 0 0,3 0 0,0 0 0,-2 0 0,-1 0 0,4 0 0,-1 0 0,4 0 0,-2 0 0,-1 0 0,-2 0 0,3 0 0,-2 0 0,4 0 0,-1 0 0,-2 0 0,2 0 0,-1 0 0,3 0 0,-1 0 0,7 0 0,-1 0 0,-3 0 0,-3 0 0,-5 0 0,-2 0 0,-3 0 0,-1 0 0,-1 0 0,0 0 0,0 0 0,-11 0 0,-10 0 0,-11 0 0,-9 0 0,-7 0 0,-8 0 0,-3 0 0,-7 0 0,2 0 0,-4 0 0,2 5 0,-2 0 0,-3 6 0,-2-1 0,3-1 0,-2-3 0,-6-1 0,-8-3 0,-6-1 0,-1 0 0,2-2 0,-3 1 0,3 0 0,3-1 0,-3 1 0,-7 0 0,1 0-865,-4 0 1112,0 0-371,-8 0 124,5 0 0,-1 0 0,6 0 0,0 0 0,5 0 0,5 0 0,3 5 0,9 0 0,2 1 0,1-2 0,6-1 0,4-1 0,4-1 0,3 0 0,3-1 866,1 0-1113,12-1 370,11 1-123,10 0 0,10 0 0,6 0 0,3 0 0,3 0 0,1 0 0,-1 0 0,1 0 0,4 0 0,-1 0 0,1 0 0,-2 0 0,4 0 0,-1 0 0,-1 0 0,4 0 0,-2 0 0,-2 0 0,4 0 0,4 0 0,-2 0 0,9 0 0,-3 0 0,3 0 0,0 0 0,3 0 0,0 0 0,1 0 0,6 0 0,-4 0 0,4 0 0,5 0 0,5 0 0,4 0-931,10 0 1197,-4 5-399,7 0 133,-1 1 0,1-2 0,-1-1 0,-2-1 0,5-1 0,-1 0 0,-1-1 0,-7 0 0,-1-1 0,-1 1 0,0 0 0,0 0 0,2 0 0,-5 0 0,-6 0 0,-4 0 0,-4 0 0,-8 0 0,2 0 0,-6 0 0,-5 0 0,-5 0 0,-4 0 0,-4 0 931,-1 0-1197,-2 0 399,-11 0-133,-17 0 0,-10 0 0,-14 0 0,-11 0 0,-2 0 0,-1 0 0,-3 0 0,-2 0 0,3 0 0,3 0 0,-2 0 0,-2 0 0,3 0 0,-3 5 0,4 1 0,-3-1 0,-2 5 0,3-1 0,2-2 0,-1-2 0,8 4 0,-2-1 0,-3-1 0,1-3 0,1 0 0,3 2 0,-4 1 0,2-2 0,-4-1 0,1 4 0,-3 0 0,2-2 0,2-1 0,3-2 0,2-1 0,13-1 0,12-1 0,12 0 0,9 0 0,7-1 0,4 1 0,2 0 0,1 0 0,5 0 0,5 0 0,5-6 0,-1 1 0,-3-1 0,-4 2 0,2 0 0,3 2 0,-2 1 0,3-5 0,2 1 0,3 0 0,-2-5 0,0 2 0,2 0 0,2 3 0,-4 1 0,-4 2 0,5-4 0,-2 0 0,1 1 0,2 1 0,-4-4 0,13-4 0,-4 0 0,1 2 0,1 2 0,-7 3 0,6 2 0,0 2 0,6 0 0,-4 2 0,4-1 0,-1 1 0,0-1 0,-2 0 0,5 1 0,-1-1 0,-1 0 0,-7 0 0,4 0 0,-6 0 0,-1 0 0,0 0 0,-4 0 0,-6 0 0,2 0 0,0 0 0,-1 0 0,2 0 0,-3 0 0,-2 0 0,-4 0 0,-3 0 0,4 0 0,4 0 0,-1 0 0,4 0 0,-2 0 0,-2 0 0,-14 0 0,-13 0 0,-14 0 0,-10 0 0,-7 0 0,-5 0 0,-2 0 0,-1 0 0,0 0 0,0 0 0,1 5 0,1 0 0,-5 1 0,-6 3 0,1 0 0,-5-1 0,3-3 0,2-1 0,3-2 0,2-1 0,4-1 0,0 0 0,2 0 0,-6 5 0,1 0 0,0 0 0,0 4 0,2 0 0,0-1 0,2-3 0,0-1 0,0-2 0,1-1 0,5 5 0,1-1 0,9 0 0,11-1 0,9-1 0,8-2 0,5 0 0,9 0 0,2-1 0,6 0 0,-1-1 0,4 1 0,-2 0 0,2-5 0,-2-1 0,-4 1 0,3 0 0,-3 2 0,-2 1 0,-3 1 0,4-5 0,4 1 0,4-1 0,-7-3 0,-2 0 0,2 2 0,2 2 0,0 1 0,3-3 0,-2 0 0,2 2 0,-2 0 0,-8-3 0,-3 1 0,-3-4 0,-1 1 0,-11 1 0,-10 3 0,-10 2 0,-9 2 0,-6 1 0,-3 1 0,-3 0 0,0 0 0,-1 1 0,1-1 0,0 0 0,1 1 0,0-1 0,0 0 0,0 0 0,-4 0 0,-1 0 0,-5 0 0,1 0 0,1 0 0,2 0 0,2 0 0,2 0 0,-4 0 0,1 0 0,-5 0 0,1 0 0,1 0 0,3 0 0,1 0 0,8 5 0,0 0 0,2 1 0,-1-2 0,10-1 0,9-1 0,11-1 0,7 0 0,7-1 0,3 0 0,2-1 0,2 1 0,-1 0 0,0 0 0,0 0 0,4 0 0,-5-6 0,0 1 0,-1 0 0,-1-5 0,0 1 0,6 2 0,5 1 0,1 2 0,4 2 0,4 1 0,-2-4 0,7 0 0,-3 0 0,-4-5 0,1 2 0,-5 1 0,-3 1 0,-3 2 0,2 2 0,-7-4 0,-1 0 0,3 1 0,6 1 0,-1 1 0,-5-4 0,3 1 0,-2 0 0,-6-4 0,-2 2 0,-11 1 0,-16 1 0,-15 3 0,-9 1 0,-9 1 0,-2 1 0,0 0 0,3 1 0,-2-1 0,1 0 0,-2 0 0,2 1 0,-4-1 0,3 0 0,-3 0 0,3 0 0,-3 0 0,-8 0 0,2 0 0,3 0 0,0 0 0,-2 0 0,4 0 0,-2 0 0,4 0 0,3 0 0,4 0 0,3 0 0,1 0 0,3 0 0,-1 0 0,2 0 0,-1 0 0,0 0 0,0 0 0,0 0 0,-1 0 0,11 0 0,11 0 0,17 0 0,8 0 0,6 0 0,4 0 0,1 0 0,0 0 0,-2 0 0,0 0 0,4 0 0,0 0 0,-1 0 0,-1 0 0,4 0 0,-1 0 0,-2 0 0,5-6 0,-2 1 0,-1-1 0,-3 2 0,-1-5 0,-1 2 0,3 0 0,11 2 0,-1 2 0,-5-4 0,1 0 0,-4 2 0,-1 0 0,-14 2 0,-12 2 0,-11 0 0,-11 0 0,-6 1 0,-5 1 0,-2-1 0,-6 0 0,-1 0 0,1 1 0,2-1 0,1 0 0,-3 0 0,1 0 0,0 0 0,3 0 0,-5 0 0,1 0 0,-4 0 0,-4 0 0,2 0 0,2 0 0,3 0 0,3 0 0,2 0 0,3 0 0,0 5 0,1 6 0,0 0 0,0-1 0,0-3 0,0-1 0,5 2 0,11-1 0,15-1 0,11-1 0,7-2 0,5-2 0,2 0 0,5-1 0,0 0 0,0 0 0,-3-1 0,4 1 0,-1 0 0,-2 0 0,-2 0 0,-1 0 0,-2 0 0,-1 0 0,5 0 0,0 0 0,4 0 0,1 0 0,-3 0 0,-1-6 0,-2 1 0,-2-1 0,-2 2 0,0 0 0,0-3 0,-1 1 0,0 0 0,-11 1 0,-10 2 0,-11 2 0,-14 0 0,-7 0 0,-4 1 0,-1 1 0,1-1 0,-5 0 0,1 0 0,-4 1 0,1-1 0,3 0 0,2 0 0,2 0 0,-3 0 0,1 0 0,1 0 0,2 0 0,1 0 0,1 0 0,11 0 0,12 0 0,11 0 0,9 0 0,6 0 0,5 0 0,1 0 0,2 0 0,0 0 0,-1 0 0,0 0 0,-1 0 0,0 0 0,0 0 0,-1 0 0,1 0 0,-1 0 0,1 0 0,-1 0 0,0 0 0,1 0 0,-1 0 0,1 0 0,-1 0 0,1 0 0,-1 0 0,-10 0 0,-11 0 0,-16 0 0,-9 0 0,-7 0 0,-3 0 0,-6 0 0,0 0 0,1 0 0,2 0 0,2 0 0,1 0 0,3 0 0,0 5 0,0 0 0,1 1 0,0-2 0,0 4 0,-5 0 0,-1-1 0,0-2 0,1-2 0,12-1 0,12-1 0,12-1 0,9 0 0,7 0 0,5-1 0,1 1 0,2 0 0,0 0 0,0 0 0,-2 0 0,1 0 0,4 0 0,0 0 0,0 0 0,-1 0 0,-2 0 0,0 0 0,-2 0 0,0 0 0,0 0 0,4 0 0,1 0 0,5 0 0,-1 0 0,-1 0 0,-2 0 0,-13 0 0,-18 0 0,-12 0 0,-10 0 0,-5 0 0,-4 0 0,-1 0 0,0 0 0,0 0 0,2 0 0,0 0 0,1 0 0,-5 5 0,0 0 0,0 1 0,1-2 0,2 4 0,-5 0 0,1 4 0,1-2 0,11-1 0,13-3 0,12-2 0,10-1 0,7-2 0,5-1 0,1-1 0,2 1 0,0 0 0,-1-1 0,0 1 0,0 0 0,-1 0 0,0 0 0,-1 0 0,1 0 0,-1 0 0,0 0 0,1 0 0,-1 0 0,0 0 0,1 0 0,-1 0 0,-10 0 0,-11 0 0,-16 0 0,-9 0 0,-7 0 0,-2 0 0,-2 0 0,0 0 0,2 0 0,0 0 0,-4 0 0,0 0 0,1 0 0,-4 0 0,0 0 0,3 0 0,1 0 0,2 0 0,7 5 0,6 6 0,1 0 0,10-1 0,10-3 0,7-1 0,7-3 0,5-2 0,3 0 0,2-1 0,0-1 0,0 1 0,0-1 0,-1 1 0,1 0 0,-1 0 0,-1-6 0,1 1 0,4 0 0,1 0 0,5 2 0,-11 1 0,-12 1 0,-14 1 0,-5 5 0,-8 0 0,-6 1 0,7-2 0,8 0 0,9-2 0,9-1 0,6 0 0,4-1 0,8 0 0,1-1 0,1 1 0,-1 0 0,-2 0 0,-7-5 0,4-1 0,-1 1 0,1 0 0,-1 2 0,-10 1 0,-12 1 0,-10 1 0,-10 0 0,-6 0 0,-4 0 0,-3 0 0,0 0 0,-1 1 0,1-1 0,0 0 0,1 5 0,0 0 0,10 1 0,12-2 0,11-6 0,9-1 0,6-2 0,5 1 0,2 1 0,-5-4 0,0 0 0,0 1 0,0 1 0,1 2 0,1 1 0,-10 1 0,-10 0 0,-11 1 0,-9 1 0,-6-1 0,-4 0 0,-2 0 0,-7 1 0,0-1 0,0 0 0,2 0 0,-4 0 0,1 0 0,-3 0 0,1 0 0,-3 0 0,7 5 0,3 1 0,7 4 0,-3 6 0,0-2 0,0-2 0,0-3 0,9-4 0,12-1 0,11-3 0,8-1 0,7 0 0,4 0 0,3-1 0,1 0 0,-1 1 0,1 0 0,-2 0 0,1 0 0,-1 0 0,5 0 0,0 0 0,0 0 0,-2 0 0,0 0 0,-2 0 0,0 0 0,-6-6 0,-12 1 0,-10-1 0,-11 2 0,-7 0 0,-6 2 0,-2 1 0,-2 1 0,-1 0 0,0 0 0,1 0 0,1 0 0,0 0 0,-6 1 0,1-1 0,1 0 0,10 0 0,13 0 0,12 0 0,10 0 0,7 0 0,4 0 0,2 0 0,2 0 0,0 0 0,-1 0 0,0 0 0,-5-5 0,-2-1 0,1 1 0,0 0 0,1 2 0,1 1 0,-4-4 0,1 0 0,-11 0 0,-14 2 0,-11 1 0,-7 1 0,-4 1 0,-3 1 0,-1 0 0,1 0 0,0 0 0,0 0 0,2 0 0,0 1 0,1-1 0,-1 0 0,6 5 0,11 1 0,10-1 0,11 0 0,7-7 0,10-2 0,4 0 0,1 0 0,0 0 0,-1 2 0,-2 1 0,-1-5 0,-1 0 0,-12 1 0,-11 1 0,-11 1 0,-9 1 0,-6 1 0,0 6 0,-1 0 0,14 1 0,11-2 0,15 0 0,7-2 0,11-1 0,1 0 0,0-1 0,-2 0 0,-2-1 0,-13 1 0,-13 0 0,-17 0 0,-10 0 0,-12 0 0,-3 0 0,-2 0 0,1 0 0,3 0 0,2 0 0,2 0 0,1 0 0,1 0 0,1-5 0,0-1 0,0 1 0,0 0 0,0 2 0,0 1 0,-1 1 0,1 1 0,-1 0 0,1 0 0,-6 0 0,0 0 0,0 0 0,1 1 0,2-1 0,0 0 0,2 0 0,0 0 0,0 0 0,1 0 0,-6 0 0,6-6 0,-1 1 0,-3-1 0,-1 2 0,6-5 0,1 2 0,0 0 0,0 2 0,0 2 0,-6 1 0,-1 1 0,0 1 0,0 0 0,1 1 0,-3-1 0,0 0 0,-5 0 0,1 1 0,2-1 0,2 0 0,3 0 0,1 0 0,1 0 0,2 0 0,0 0 0,0 0 0,0 0 0,0 0 0,-1 0 0,1 0 0,-5 0 0,-1 0 0,0 0 0,1 0 0,1 0 0,2 0 0,-5 0 0,-5 0 0,-4 0 0,-5 0 0,2 0 0,3 0 0,5 0 0,4 0 0,-2 0 0,1 0 0,2 0 0,2 0 0,-4 0 0,-5 0 0,-4 0 0,-4 0 0,3 0 0,-3 0 0,4 0 0,5 0 0,3 0 0,4 0 0,3 0 0,1 0 0,1 0 0,0 0 0,0 0 0,1 0 0,-7 0 0,1 0 0,-1 0 0,1 0 0,1 0 0,-3 0 0,0 0 0,0 0 0,2 0 0,2 0 0,1 0 0,0 0 0,1 0 0,1 0 0,0 0 0,0 0 0,-1 0 0,1 0 0,0 0 0,-1 0 0,1 0 0,0 0 0,-6 0 0,0 0 0,0 0 0,1 0 0,1 0 0,2 0 0,-5 0 0,1 0 0,-5 0 0,0 0 0,3 0 0,1 0 0,2 0 0,2 0 0,2 0 0,0 0 0,1 0 0,0 0 0,0 0 0,0 0 0,-1 5 0,1 0 0,0 1 0,-1-2 0,1-1 0,-1-1 0,1-1 0,-1 0 0,1-1 0,-1 0 0,1-1 0,-1 1 0,6 5 0,0 1 0,0-1 0,10 0 0,9-2 0,10-1 0,8-1 0,5 0 0,5-1 0,1 0 0,1-1 0,1 1 0,-1 0 0,0 0 0,-1 0 0,0 0 0,0 0 0,-1 0 0,1 0 0,-1 0 0,0 0 0,1 0 0,-1 0 0,0 0 0,1 0 0,-1 0 0,-10 0 0,-11 0 0,-11 0 0,-8 0 0,-8 0 0,-3 0 0,3 5 0,-1 0 0,-5 1 0,-2-2 0,0-1 0,0-1 0,1-1 0,6 5 0,1 0 0,1-1 0,-2-1 0,0-1 0,-1-1 0,-2-1 0,1 0 0,4 4 0,10 0 0,11 0 0,16-1 0,7-1 0,5-1 0,3-1 0,6 0 0,4-1 0,5 0 0,3-1 0,8 1 0,-4 0 0,0 0 0,0 0 0,0 0 0,5 0 0,-1 0 0,1 0 0,5 0 0,-7 0 0,4 0 0,-1 0 0,-2 0 0,-1 0 0,0 0 0,3 0 0,0 0 0,-6 0 0,-1 0 0,-7 0 0,5 0 0,-4 0 0,-5 0 0,1 0 0,-4 0 0,3 0 0,-4 0 0,-2 0 0,3 0 0,-3 0 0,9 0 0,-1 0 0,-3 0 0,-3 0 0,-4 0 0,-2 0 0,-3-5 0,-1-1 0,0 1 0,-1 0 0,-1 2 0,1-4 0,0 0 0,6 1 0,-1 2 0,1 0 0,-1 3 0,-1 0 0,-2 0 0,0-4 0,-1 0 0,-1 0 0,1 1 0,4 1 0,1 1 0,0 1 0,-2 1 0,-6-6 0,5 1 0,-2 0 0,1 0 0,5 2 0,0 1 0,0 1 0,-2 1 0,-1 0 0,-1 0 0,-2 0 0,5 0 0,0 0 0,0 1 0,-1-1 0,-2 0 0,0 0 0,-2 0 0,0 0 0,-1 0 0,0 0 0,0 0 0,1 0 0,-1 0 0,0 0 0,1 0 0,-11 0 0,-11 0 0,-16 0 0,-10 0 0,-5 0 0,-9 0 0,-2 0 0,1 0 0,-3 0 0,2 0 0,1 0 0,3 0 0,-2 0 0,1 0 0,-9 0 0,-5 0 0,-8 0 0,-2 0 0,-2 0 0,6 0 0,7 5 0,7 1 0,1-1 0,3 0 0,-2-2 0,8 4 0,2 0 0,1-1 0,8 3 0,-1 0 0,1-2 0,3 4 0,-1-2 0,-2-2 0,4 4 0,-2-2 0,-2-2 0,3 4 0,9 2 0,9 0 0,9-3 0,7-2 0,5-3 0,3-2 0,2-2 0,5-1 0,1 0 0,-1-1 0,0 6 0,-3 0 0,-1 0 0,-2 0 0,0-2 0,0-1 0,-1-1 0,0 0 0,6-1 0,-1 0 0,6-1 0,0 1 0,-2 0 0,-2 0 0,-3 0 0,5 0 0,-2 0 0,4 0 0,0 0 0,-3 0 0,-1 0 0,-3 0 0,-1 0 0,-2 0 0,0 0 0,-1 0 0,0 0 0,-10 0 0,-12 0 0,-10 0 0,-9 0 0,-6 0 0,-4 0 0,-3 0 0,0 0 0,-6 0 0,-5 0 0,0 0 0,2 0 0,2 0 0,3 0 0,3 0 0,-5 0 0,-3 0 0,0 0 0,-5 0 0,3 0 0,-3 0 0,-2 0 0,2 0 0,3 0 0,4 0 0,-2 0 0,2 0 0,2 0 0,2 0 0,2 0 0,1 0 0,2 0 0,10 0 0,11 0 0,11 0 0,9 0 0,7 0 0,3 0 0,3 0 0,1 0 0,-1 0 0,1 0 0,-1 0 0,4 0 0,6 0 0,5 0 0,-1 0 0,-3 0 0,-3 0 0,-3 0 0,2 0 0,4 0 0,4 0 0,-2 0 0,-7-6 0,1 1 0,-2-1 0,3 2 0,-7-5 0,-1 2 0,-2 0 0,-1 2 0,0 2 0,0 1 0,0 1 0,1 1 0,0-5 0,1 0 0,-1 0 0,1 1 0,-6-4 0,0 0 0,0 2 0,-9 1 0,-16 1 0,-9 2 0,-14 1 0,-4 1 0,-9 0 0,1 1 0,-4-1 0,2 0 0,3 0 0,3 1 0,-1-1 0,1 0 0,-3 0 0,1 0 0,-2 0 0,1 0 0,2 0 0,3 0 0,3 0 0,1 0 0,2 0 0,0 0 0,1 0 0,0 0 0,0 0 0,0 0 0,0 0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22.912"/>
    </inkml:context>
    <inkml:brush xml:id="br0">
      <inkml:brushProperty name="width" value="0.05" units="cm"/>
      <inkml:brushProperty name="height" value="0.05" units="cm"/>
      <inkml:brushProperty name="color" value="#B4C3DA"/>
      <inkml:brushProperty name="inkEffects" value="silver"/>
      <inkml:brushProperty name="anchorX" value="-14449.44922"/>
      <inkml:brushProperty name="anchorY" value="-4080.78833"/>
      <inkml:brushProperty name="scaleFactor" value="0.5"/>
    </inkml:brush>
  </inkml:definitions>
  <inkml:trace contextRef="#ctx0" brushRef="#br0">352 134 24575,'0'0'0,"9"0"0,9 0 0,3 0 0,5 0 0,6 0 0,2 0 0,4 0 0,0 0 0,4 0 0,-3 0 0,-3 0 0,-2 0 0,-3 0 0,3 0 0,-1 0 0,-1-5 0,-2-1 0,-1 1 0,-1 0 0,-1 2 0,-5-4 0,-12 0 0,-10 1 0,-11 2 0,-13 0 0,-5 3 0,-2 0 0,-2 0 0,1 1 0,2 1 0,1-1 0,-5-5 0,2 0 0,-6 0 0,2 0 0,1 2 0,-3 1 0,2 1 0,2 1 0,2 0 0,2 0 0,2 0 0,0 0 0,2 0 0,0 1 0,0-1 0,-1 0 0,1 0 0,0 0 0,0 0 0,0 0 0,-1 0 0,1 0 0,-1 0 0,11 0 0,11 0 0,16 0 0,10 0 0,5 0 0,4 0 0,1 0 0,-1 0 0,0 0 0,-1 0 0,-1 0 0,-1 0 0,0 0 0,-1 0 0,0 0 0,1 0 0,-1 0 0,6 0 0,-1 0 0,1 0 0,-1 0 0,-1 0 0,-2 0 0,0 0 0,-1 0 0,-1 0 0,6 0 0,0 0 0,-1 0 0,0 0 0,-2 0 0,-11 0 0,-12 0 0,-11 0 0,-10 0 0,-6 0 0,-4 0 0,-3 0 0,-1 0 0,0 0 0,1 0 0,0 0 0,1 0 0,0 0 0,0 0 0,-5 0 0,0 0 0,-5 0 0,1 0 0,1 5 0,2 0 0,2 1 0,-3 3 0,1 0 0,1-1 0,1-3 0,2-1 0,-5-2 0,2-1 0,5 5 0,2-1 0,1 0 0,0-1 0,0-1 0,4 4 0,11-1 0,10 0 0,10-1 0,7-2 0,5-1 0,3 4 0,2-1 0,1 1 0,-1-2 0,0-1 0,0-1 0,-1-2 0,5 1 0,0 4 0,0 0 0,-1 1 0,4-2 0,-1-1 0,-1-1 0,3-1 0,-1 0 0,-1-1 0,-2 0 0,8-1 0,0 1 0,3 0 0,3 0 0,-2 0 0,-4 0 0,-4 0 0,-4 0 0,-2 0 0,-3 0 0,0 0 0,-1 0 0,-1 0 0,1 0 0,0 0 0,-10 0 0,-12 0 0,-10 0 0,-8 0 0,-8 0 0,-3 0 0,-8 0 0,-1 0 0,-5 0 0,1 0 0,-4 0 0,3 0 0,-3 0 0,2 0 0,-1 0 0,2 0 0,-2 0 0,3 0 0,-3 0 0,2 0 0,4 0 0,2 0 0,2 0 0,3 0 0,1 0 0,0 0 0,1 0 0,0 0 0,0 0 0,11 0 0,10 0 0,16 0 0,10 0 0,5 0 0,4 0 0,6 0 0,0 0 0,-1 0 0,4 0 0,-3 0 0,4 0 0,-2 0 0,3 0 0,-3 0 0,9 0 0,-3 0 0,-3 0 0,-9-6 0,-4 1 0,-3-1 0,-1 2 0,0 0 0,-5-3 0,0 1 0,-4-6 0,-10 2 0,-9 2 0,-9 1 0,-6 3 0,-4 2 0,-4 1 0,0 1 0,-7 0 0,1 0 0,-1 1 0,2-1 0,2 0 0,-4 1 0,1-1 0,0 0 0,2 0 0,-3 0 0,0 0 0,1 0 0,2 0 0,2 0 0,0 0 0,2 0 0,-5 0 0,0 0 0,1 0 0,0 0 0,7-5 0,12-1 0,11 1 0,11 0 0,8 2 0,0-4 0,3 0 0,2 1 0,1 2 0,2 0 0,5 3 0,1 0 0,0 0 0,5 1 0,-2-4 0,5-2 0,-3 1 0,-1 1 0,-3 1 0,-2 1 0,-2 1 0,3 1 0,0 0 0,5-5 0,4-1 0,-1 1 0,-2 1 0,-3-4 0,-3 0 0,3 2 0,-1 1 0,-13 1 0,-12 2 0,-12 1 0,-10 1 0,-8 0 0,-4 1 0,-8-1 0,-1 0 0,-6 0 0,2 1 0,-4-1 0,2 0 0,3 0 0,-1 0 0,1 0 0,-3 0 0,3 0 0,2 0 0,3 0 0,-4 0 0,2 0 0,2 0 0,1 0 0,2 0 0,1 0 0,0 0 0,2 0 0,-1 0 0,1 0 0,0 0 0,0 0 0,0 0 0,10 0 0,16 0 0,12 0 0,13 5 0,6 1 0,3-1 0,5 0 0,0-2 0,3-1 0,-8 4 0,3 0 0,-4 0 0,5-2 0,-3-1 0,-1-1 0,-2-2 0,-2 6 0,-2-1 0,4 0 0,0 5 0,0-2 0,-2 0 0,5-3 0,-1-1 0,-2-2 0,0-1 0,-3-1 0,0 0 0,-13 0 0,-16-1 0,-11 1 0,-9 0 0,-6 0 0,-3 0 0,-1 0 0,0 0 0,1 0 0,6 5 0,1 0 0,0 1 0,0-2 0,-2-1 0,0-1 0,-1-1 0,10 0 0,10-1 0,10 0 0,10-1 0,6 1 0,4 0 0,3 0 0,5 0 0,1 0 0,0 0 0,-2 0 0,-1 0 0,-2 0 0,4 0 0,0-6 0,4 1 0,-1 0 0,4 0 0,-2 2 0,3 1 0,-2 1 0,-8-5 0,-3 1 0,-14-1 0,-11 2 0,-11 1 0,-9 1 0,-6 1 0,-3 1 0,-2 0 0,-1 0 0,0 0 0,1 0 0,0 0 0,1 1 0,0-1 0,0 0 0,11 0 0,11 0 0,11 0 0,9 0 0,6 0 0,0-5 0,1-1 0,6 1 0,2 0 0,5 2 0,-4-4 0,-2 1 0,-1 0 0,4 1 0,-1 2 0,0 2 0,-11 0 0,-12 0 0,-12 1 0,-10 1 0,-7-1 0,-4 0 0,-3 0 0,-1 6 0,0-1 0,1 1 0,0-2 0,1-1 0,-1-1 0,2 4 0,-1 0 0,1 0 0,-1-2 0,1-1 0,0-1 0,10-2 0,11 1 0,11-1 0,8 0 0,8-1 0,3 1 0,3 0 0,0 0 0,6 0 0,0 5 0,-1 1 0,4-1 0,-1 0 0,-7 3 0,-3 0 0,-1-2 0,-1-1 0,0-2 0,-10 4 0,-10 0 0,-11-1 0,-8-2 0,-6-1 0,-5-1 0,-1-1 0,4 4 0,-1 0 0,2 0 0,-2 5 0,0-2 0,-1 0 0,0-3 0,-1-1 0,-1 3 0,1 0 0,10-2 0,11-1 0,10-1 0,10-1 0,6-6 0,4-2 0,8 1 0,1 0 0,-5-3 0,4 0 0,-2 1 0,-1 2 0,-11 1 0,-12 2 0,-12 1 0,-15 1 0,-6 0 0,-5 1 0,-1-1 0,0 0 0,1 0 0,1 1 0,2-1 0,-5 0 0,-4 0 0,-1 0 0,-3 0 0,1 0 0,-2 0 0,3 0 0,3 0 0,13 0 0,13 0 0,14 0 0,10 0 0,7 0 0,5 0 0,2 0 0,1 0 0,0 0 0,-5-5 0,-12-1 0,-12 1 0,-9 0 0,-9-3 0,-5 0 0,-4 2 0,-1 1 0,0 1 0,-6 2 0,0 1 0,-4 1 0,0 0 0,3 1 0,2-1 0,2 0 0,2 0 0,2 1 0,0-1 0,1 0 0,0 0 0,0 0 0,0 0 0,-1 0 0,12 0 0,10 0 0,11 0 0,14 0 0,6 0 0,5 0 0,1 0 0,0 0 0,-1 0 0,-2 0 0,4 0 0,0 0 0,0 0 0,-2 0 0,-2 0 0,-1 0 0,-11 0 0,-11 0 0,-12 0 0,-9 0 0,-7 0 0,-3 0 0,-3 0 0,-1 0 0,0 0 0,1 0 0,0 0 0,1 0 0,0 0 0,0 0 0,1 0 0,-6 0 0,0 0 0,0 0 0,12 0 0,12 0 0,12 0 0,14 0 0,9 0 0,9 0 0,1 0 0,1 0 0,-3 0 0,4 0 0,-4 0 0,-1 0 0,-2 0 0,3 0 0,-1 0 0,-2 0 0,5 0 0,-13 0 0,-12 0 0,-13 0 0,-10 0 0,-8 0 0,-6 0 0,-2 0 0,-2 5 0,0 1 0,0-1 0,1 0 0,1-2 0,-1-1 0,2-1 0,-1 0 0,6 4 0,0 0 0,5 6 0,0-2 0,-2 0 0,-2-3 0,-2-1 0,-2-3 0,-1-1 0,9 0 0,11-2 0,10 1 0,10 5 0,6 0 0,4 0 0,2-1 0,2-1 0,-1-1 0,1-1 0,-2 0 0,6-1 0,-1 0 0,1-1 0,-3 1 0,0 0 0,-1 0 0,3 0 0,1 5 0,-1 1 0,-2-1 0,0 0 0,-2-2 0,-1-1 0,5-1 0,0 0 0,-11-1 0,-11 0 0,-13-1 0,-10 1 0,-7 0 0,-5 0 0,-8 0 0,-1 0 0,-6 0 0,-4 0 0,2 0 0,3 0 0,3 0 0,3-6 0,4 1 0,-4-1 0,1 2 0,-5 0 0,1 2 0,-3 1 0,1 1 0,-3 0 0,2 0 0,3 0 0,3 0 0,2 0 0,13 1 0,12-1 0,12 0 0,14 0 0,7 0 0,10 0 0,6 0 0,0 0 0,-2 0 0,-4 0 0,2 0 0,-3 0 0,-2 0 0,-3 0 0,4 0 0,-2 0 0,5 0 0,-2 0 0,-1 0 0,-3 0 0,-1 0 0,-3 0 0,0 0 0,-2 0 0,1 0 0,-1 0 0,0 0 0,0-5 0,0-1 0,0 1 0,-4-5 0,-12 1 0,-10 2 0,-11 1 0,-12 2 0,-6 2 0,-3 1 0,-5 1 0,-6 0 0,2 0 0,2 1 0,3-1 0,-2 0 0,3 1 0,1-1 0,-2 0 0,1 0 0,-4 0 0,-3 0 0,2 0 0,2 0 0,3 0 0,3 0 0,3 0 0,1 0 0,1 0 0,1 0 0,0 0 0,1 0 0,-1 0 0,0 0 0,10 0 0,11 0 0,11 0 0,9 0 0,6 0 0,4 0 0,8 0 0,1 0 0,0 0 0,-1 0 0,-2 0 0,-2 0 0,5 0 0,-1 0 0,4 0 0,-1 0 0,4 0 0,3 0 0,-1 0 0,-4 0 0,8 0 0,-3 0 0,-3 0 0,2 0 0,-4 0 0,-2 0 0,-4 0 0,4 0 0,-3 0 0,0 0 0,-3 0 0,5 0 0,-2 0 0,0-5 0,-13-1 0,-12 1 0,-12 0 0,-10 2 0,-7 1 0,-10 1 0,-2 1 0,-1 0 0,1 0 0,1 0 0,-3 0 0,0 0 0,2 1 0,2-1 0,2 0 0,0 0 0,2 0 0,1 0 0,-1 0 0,1 0 0,0 0 0,0 0 0,0 0 0,-1 0 0,1 0 0,-1 0 0,1 0 0,0 0 0,-1 0 0,-4 0 0,-1 0 0,-6 0 0,2 0 0,11 0 0,14 0 0,12 0 0,11 0 0,8 0 0,5 0 0,3 0 0,1 0 0,0 0 0,0 0 0,-1 0 0,-1 0 0,1 0 0,4 0 0,0 0 0,5 0 0,-1 0 0,-1 5 0,-2 0 0,3 1 0,-2-2 0,5-1 0,-8 4 0,-2 0 0,4-1 0,-2-1 0,5-2 0,0-1 0,-2-1 0,-13-1 0,-12 0 0,-12 0 0,-11-1 0,-7 1 0,-4 0 0,-3 0 0,-1 0 0,10 0 0,12 0 0,17 0 0,9 0 0,7 0 0,4 0 0,0 0 0,6 0 0,-1 0 0,5 0 0,-2 0 0,-2 0 0,-3 0 0,-12 0 0,-14 0 0,-12 0 0,-9 0 0,-8 0 0,-4 0 0,-2 0 0,-1 0 0,0 0 0,1 0 0,0 0 0,-5 0 0,1 0 0,0 0 0,1 0 0,1 0 0,2 0 0,5 5 0,18 0 0,11 1 0,10-2 0,6-1 0,5-1 0,2-1 0,0 0 0,0-1 0,0 0 0,-1-1 0,-1 1 0,0 0 0,-1 0 0,1 0 0,-11 0 0,-11 0 0,-11 0 0,-14 0 0,-7 0 0,-4 0 0,-6 0 0,0 0 0,1 0 0,2 0 0,2 0 0,-3 0 0,-3 0 0,0 0 0,2 0 0,2 0 0,-3 0 0,3 0 0,1 0 0,1 0 0,3 0 0,1 0 0,1 0 0,0 0 0,1 0 0,0 0 0,0 0 0,0 0 0,-1 0 0,1 0 0,0 0 0,-1 0 0,1 0 0,-1 0 0,1 0 0,-1 0 0,1 0 0,-1 0 0,1 0 0,5-5 0,5-1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23.591"/>
    </inkml:context>
    <inkml:brush xml:id="br0">
      <inkml:brushProperty name="width" value="0.05" units="cm"/>
      <inkml:brushProperty name="height" value="0.05" units="cm"/>
      <inkml:brushProperty name="color" value="#B4C3DA"/>
      <inkml:brushProperty name="inkEffects" value="silver"/>
      <inkml:brushProperty name="anchorX" value="-13035.61816"/>
      <inkml:brushProperty name="anchorY" value="-2906.24658"/>
      <inkml:brushProperty name="scaleFactor" value="0.5"/>
    </inkml:brush>
  </inkml:definitions>
  <inkml:trace contextRef="#ctx0" brushRef="#br0">0 1 24575,'0'0'0,"4"0"0,8 0 0,4 0 0,4 0 0,4 0 0,2 0 0,-4 5 0,0 1 0,0-1 0,-5 5 0,-3-1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30.197"/>
    </inkml:context>
    <inkml:brush xml:id="br0">
      <inkml:brushProperty name="width" value="0.05" units="cm"/>
      <inkml:brushProperty name="height" value="0.05" units="cm"/>
      <inkml:brushProperty name="color" value="#B4C3DA"/>
      <inkml:brushProperty name="inkEffects" value="silver"/>
      <inkml:brushProperty name="anchorX" value="-14504.22852"/>
      <inkml:brushProperty name="anchorY" value="-4211.10498"/>
      <inkml:brushProperty name="scaleFactor" value="0.5"/>
    </inkml:brush>
  </inkml:definitions>
  <inkml:trace contextRef="#ctx0" brushRef="#br0">182 82 24575,'0'0'0,"5"0"0,6 0 0,5 0 0,5 0 0,8 0 0,2 0 0,2 0 0,4 0 0,-1 0 0,-1 0 0,-2 0 0,-3 0 0,-1 0 0,4 0 0,-1 0 0,0 0 0,-2 0 0,5 0 0,4 0 0,-1 0 0,-1 0 0,-3 0 0,-3 0 0,-1 0 0,-3 0 0,0 0 0,-1 0 0,0 0 0,0 0 0,0-6 0,1 1 0,-1-1 0,0 2 0,1 0 0,-1 2 0,0 1 0,1 1 0,-1 0 0,1 0 0,-1 0 0,1 0 0,-1 0 0,1 1 0,-1-1 0,1 0 0,-1 0 0,1 0 0,-1 0 0,0 0 0,1 0 0,-1 0 0,1 0 0,-1 0 0,1 0 0,-1 0 0,1 0 0,-1 0 0,-5-5 0,0-1 0,0 1 0,1 0 0,1 2 0,2 1 0,-5-4 0,1 0 0,-11 0 0,-9 2 0,-15 1 0,-8 1 0,-11 1 0,-3 1 0,0 0 0,-4 0 0,2 0 0,-3 0 0,2 0 0,-3 1 0,4-1 0,2 0 0,3 0 0,-3 0 0,2 0 0,1 0 0,-3 0 0,2 0 0,-5 0 0,2 0 0,-3 0 0,1 0 0,-2 0 0,3 0 0,2 0 0,3 0 0,2 0 0,2 0 0,2 0 0,1 0 0,0 0 0,0 0 0,0 0 0,-5 0 0,-1 0 0,-5 0 0,1 0 0,1 0 0,-4 0 0,3 0 0,2 0 0,2 0 0,2 0 0,1 0 0,2 0 0,1 0 0,0 0 0,0 0 0,-1 0 0,1 0 0,5 5 0,0 1 0,1-1 0,-2 0 0,-1-2 0,9-1 0,4 4 0,11 0 0,9 0 0,6-2 0,6-1 0,3-1 0,2-2 0,7 1 0,-1-1 0,6 0 0,-1-1 0,-3 1 0,4 0 0,-2 0 0,-3 5 0,3 1 0,-1-1 0,-3 0 0,-1-2 0,3-1 0,4-1 0,-1 0 0,3-1 0,4 0 0,-3-1 0,-8 6 0,1 0 0,-2 1 0,-3-2 0,-1-1 0,-2-1 0,0-1 0,-1 0 0,1-1 0,-1 0 0,0-1 0,0 1 0,0 0 0,1 0 0,-1 0 0,1 0 0,-1 0 0,1 0 0,-1 0 0,1 0 0,-1 0 0,0 0 0,-10 0 0,-11 0 0,-11 0 0,-8 0 0,-7 0 0,-10 0 0,-7 0 0,-7 0 0,1 0 0,3 0 0,3 0 0,4 0 0,4 0 0,1 0 0,2 0 0,1 0 0,1 0 0,-6 0 0,-6 0 0,0 0 0,1 0 0,2 0 0,-3 0 0,2 0 0,-3 0 0,1 0 0,-4 0 0,3 0 0,3 0 0,1 0 0,4 0 0,1 0 0,2 0 0,1 0 0,0 0 0,0 0 0,0 0 0,0 0 0,-1 0 0,12 0 0,10 0 0,21 0 0,10 0 0,6 0 0,7 0 0,6 0 0,-2 0 0,-2 0 0,-4 0 0,2 0 0,-3 0 0,2 0 0,-1 0 0,3 0 0,3 0 0,3 0 0,-2 0 0,1 0 0,2 0 0,-3 0 0,0 0 0,3 0 0,1 0 0,1 0 0,2 0 0,-4 0 0,1 0 0,-6 0 0,1 0 0,-4 0 0,-3 0 0,-3 0 0,2 0 0,-1 0 0,-2 0 0,-2 0 0,-1 0 0,-1 0 0,-1 0 0,0 0 0,-1 0 0,0 0 0,0 0 0,1 0 0,-1 0 0,0 0 0,1 0 0,-11 0 0,-11 0 0,-11 0 0,-9 0 0,-6 0 0,-4 0 0,-3 0 0,-1 0 0,1 0 0,-1 0 0,-4 0 0,-5 0 0,0 0 0,2 0 0,2 0 0,-3 0 0,-4 0 0,-3 0 0,-3 0 0,2 0 0,4 0 0,-1 0 0,-2 0 0,3 0 0,-2 0 0,4 0 0,-3 0 0,3 0 0,3 5 0,-2 1 0,-3-1 0,2 0 0,2-2 0,3-1 0,3-1 0,2 5 0,1-1 0,2 0 0,0 0 0,0-2 0,0-2 0,0 0 0,0 0 0,0-1 0,-1 0 0,1-1 0,-1 1 0,1 0 0,-1 0 0,1 0 0,5 5 0,0 1 0,0-1 0,9 0 0,11-2 0,3 4 0,14 0 0,6-1 0,4-2 0,2-1 0,2-1 0,-1-1 0,0-1 0,10 0 0,-1 0 0,0-1 0,-2 1 0,2 0 0,-2 0 0,3 0 0,-2 0 0,4 0 0,7 0 0,-1 0 0,2 0 0,-5 0 0,2 0 0,1 0 0,-4 0 0,1 0 0,-4 0 0,2 0 0,2 0 0,-3 0 0,-3 0 0,2 0 0,-3 0 0,-2 0 0,-3 0 0,-3 0 0,-1 0 0,-1 0 0,-1 0 0,0 0 0,0 0 0,0 0 0,0 0 0,0 0 0,1 0 0,-1 0 0,1 0 0,-1 0 0,1 0 0,-11 0 0,-16 0 0,-12 0 0,-8 0 0,-11 0 0,-3 0 0,-1 0 0,1 0 0,1 0 0,-2 0 0,1 0 0,1 0 0,-4 0 0,2 0 0,1 0 0,3 0 0,-4 0 0,1 0 0,-4 0 0,1 0 0,-3 0 0,-3 0 0,2 0 0,2 0 0,-1 0 0,2 0 0,3 0 0,3 0 0,-3 0 0,2 0 0,-5 0 0,2 0 0,1 0 0,3 0 0,2 0 0,-4 0 0,1 0 0,-4 0 0,1 0 0,-4 0 0,12 0 0,14 0 0,13 5 0,11 1 0,9-1 0,6 0 0,7-2 0,8-1 0,5-1 0,-6 5 0,2-1 0,-3 0 0,2 0 0,-3-2 0,3-2 0,-3 0 0,4 0 0,-3-1 0,-2 0 0,-3-1 0,-3 1 0,-1 0 0,-2 0 0,-1 0 0,0 0 0,0 0 0,0 0 0,0 0 0,-10 0 0,-12 0 0,-10 0 0,-8 0 0,-7 0 0,-5 0 0,-1 0 0,-7 0 0,-5-5 0,0-1 0,1 1 0,3 0 0,-3 2 0,3 1 0,-9-4 0,1 0 0,-2 0 0,2 2 0,4 1 0,4 1 0,4 1 0,-3 1 0,1 0 0,1 0 0,2 0 0,1 0 0,-4 0 0,0 1 0,-4-1 0,1 0 0,-4 0 0,2 0 0,2 0 0,2 0 0,4 0 0,1 0 0,1 0 0,2 0 0,0 0 0,0 0 0,0 0 0,0 0 0,0 0 0,5-5 0,10-1 0,12 1 0,9 0 0,13 2 0,6 1 0,8 1 0,1-5 0,5 1 0,-3-1 0,-2 2 0,2 1 0,-3 1 0,3-4 0,-3 0 0,3 1 0,-1 1 0,-4-5 0,3 2 0,-2 0 0,3 3 0,-2 0 0,4 2 0,-3 1 0,-8-4 0,3 0 0,-8-6 0,-1 2 0,-11 0 0,-12-2 0,-9 1 0,-9 2 0,-5 3 0,-4 1 0,-2 2 0,-6 2 0,0 0 0,0 0 0,2 0 0,-3 1 0,-5-1 0,1 0 0,-3-5 0,3 0 0,-4-1 0,-1 2 0,2 0 0,-2 2 0,4 1 0,2 1 0,0 0 0,1 0 0,-2 0 0,2 0 0,13 0 0,13 1 0,13-1 0,16 0 0,8 0 0,5 0 0,7 0 0,5 0 0,-1 0 0,3 0 0,-4 0 0,-2 0 0,-5 0 0,3 0 0,-3 0 0,-1 0 0,-2 0 0,-2 0 0,4 0 0,-1 0 0,-11 0 0,-11 0 0,-13 0 0,-10 0 0,-8 0 0,-4 0 0,-2 0 0,-2 0 0,0 0 0,0 0 0,1 0 0,1 0 0,-6 0 0,1 0 0,0 0 0,2 0 0,0 0 0,2 0 0,0 0 0,1 0 0,1 0 0,-1 0 0,1 0 0,0 0 0,0 0 0,-1 0 0,1 0 0,0 0 0,-1 0 0,11 0 0,11 0 0,11 0 0,9 0 0,6 0 0,4 0 0,3 0 0,0 0 0,1 0 0,-1 0 0,0 0 0,-1 0 0,0 0 0,6 0 0,-1 0 0,-1 0 0,5 0 0,-1 0 0,-1 0 0,-2 0 0,-12 0 0,-13 0 0,-12 0 0,-10 0 0,-6 0 0,-5 0 0,-1 0 0,-7 0 0,-1 0 0,-4 0 0,1 0 0,-3 0 0,2 0 0,-3 0 0,3 0 0,3 0 0,3 0 0,2 0 0,-2 0 0,0 0 0,1 0 0,2 0 0,11 0 0,12 0 0,13 0 0,8 0 0,7 0 0,5 0 0,2 0 0,1 0 0,0 0 0,-1 0 0,0 0 0,-1 0 0,0 0 0,0 0 0,-1 0 0,1 0 0,-1 0 0,6 0 0,0 0 0,-1 0 0,6 0 0,3 0 0,-1 0 0,4 0 0,-3 0 0,3 0 0,1 0 0,4 0 0,-4 0 0,1 0 0,-3 0 0,-4 0 0,-4 0 0,-4 0 0,-1 0 0,-2 0 0,-1 0 0,0 0 0,-1 0 0,1 0 0,-16 0 0,-11 0 0,-15 0 0,-9 0 0,-10 0 0,-2 0 0,-6 0 0,-3 0 0,2 0 0,3 0 0,0 0 0,3 0 0,2 0 0,4 0 0,2 0 0,2 0 0,2 0 0,-6 0 0,1 0 0,-6 0 0,1 0 0,2 0 0,1 0 0,2 0 0,2 0 0,-4 0 0,1 0 0,0 0 0,2 0 0,11 0 0,12 0 0,12 0 0,10 0 0,6 0 0,5 0 0,1 0 0,7 0 0,1 0 0,-1 0 0,-2 0 0,-1 0 0,3 0 0,-1 0 0,0 0 0,-3 0 0,0 0 0,-12 0 0,-12 0 0,-12 0 0,-9 0 0,-7 0 0,-3 0 0,-3 0 0,-1 0 0,-5 0 0,0 0 0,1 0 0,-4 0 0,1 0 0,2 0 0,2 0 0,2 0 0,1 0 0,2 0 0,1 0 0,0 0 0,-1 0 0,12 0 0,10 0 0,11 0 0,9 0 0,12 0 0,4 5 0,2 1 0,5-1 0,-1 0 0,-1-2 0,-3-1 0,-2-1 0,-2 0 0,-1-1 0,-1 0 0,-1-1 0,0 1 0,-11 0 0,-10 0 0,-11 0 0,-9 0 0,-6 0 0,-5 0 0,-1 0 0,-2 0 0,1 0 0,-1 0 0,2 0 0,-1 0 0,1 0 0,0 0 0,1 0 0,0 0 0,-1 0 0,1 0 0,0 0 0,4 5 0,1 0 0,0 1 0,5 3 0,-2 0 0,-1-1 0,8-3 0,10-1 0,9-2 0,8-1 0,10-1 0,5 0 0,2 0 0,-1-1 0,0 1 0,-7 5 0,-2 0 0,-1 1 0,-10-2 0,-10-1 0,-10-1 0,-8-1 0,-11 5 0,1 5 0,-1 0 0,-1-2 0,1-1 0,5-8 0,12-3 0,4-6 0,11 0 0,8 0 0,6 2 0,4 2 0,3-3 0,1 1 0,1-4 0,0 1 0,-5-4 0,-1 3 0,0 1 0,0 4 0,1 1 0,-9 3 0,-10 1 0,-10 1 0,-9 1 0,-6-1 0,-4 1 0,8-1 0,10 0 0,10 1 0,16-1 0,6 0 0,10 0 0,2 0 0,0 0 0,-2 0 0,-2 0 0,2 0 0,0 0 0,-3 0 0,0 0 0,-3 0 0,-1 0 0,-1 0 0,0 0 0,-1 0 0,0 0 0,0 0 0,0 0 0,1 0 0,4 0 0,1 0 0,5 0 0,0 0 0,3 0 0,-2 0 0,-1 0 0,-4 0 0,-2 0 0,3 0 0,-1 0 0,-1 0 0,-1 0 0,-2 0 0,-1 0 0,4 0 0,0 0 0,0 0 0,-1 0 0,-2 0 0,-1 0 0,0 0 0,-2 5 0,1 0 0,-1 1 0,0-2 0,1-1 0,-1-1 0,0-1 0,-5 5 0,0 0 0,0-1 0,-9-1 0,-11-1 0,-8-1 0,-9-1 0,-11 0 0,-4-1 0,-2 0 0,1-1 0,0 1 0,2 0 0,1 0 0,1 0 0,1 0 0,0 0 0,1 0 0,0 0 0,0 0 0,0 0 0,-1 0 0,1 0 0,0 0 0,-1 0 0,1 0 0,-1 0 0,1 0 0,-1 0 0,11 0 0,16 0 0,17 0 0,9 0 0,5 0 0,2 0 0,0 0 0,4 0 0,4 0 0,-2 0 0,4 0 0,-3 0 0,-2 0 0,1 0 0,-3 0 0,4 0 0,2 0 0,-1 0 0,-4 0 0,-2 0 0,-3 0 0,-3 0 0,-1 0 0,-2 0 0,0 0 0,-10 0 0,-12 0 0,-10 0 0,-9 0 0,-7 0 0,-3 0 0,-3 0 0,-1 0 0,1 0 0,-1 0 0,-4 0 0,-5 0 0,1 0 0,0 0 0,3 0 0,-8 0 0,1 0 0,-3 5 0,3 6 0,3-1 0,3 0 0,4-2 0,2-3 0,1-1 0,2 2 0,0 0 0,0 0 0,0-2 0,-5-2 0,-1 0 0,1-1 0,5 4 0,2 1 0,12-1 0,10-1 0,10-1 0,9-1 0,6-1 0,2 0 0,3-1 0,6 0 0,0-1 0,0 1 0,-2 0 0,4 0 0,-2 0 0,10 0 0,-2 0 0,-1 0 0,1 0 0,3 0 0,-4 0 0,-2 0 0,-5 0 0,3 0 0,-2 0 0,3 0 0,-2 0 0,-2 0 0,-1 0 0,-3 0 0,-2 0 0,0 0 0,-2 0 0,1 0 0,-12 0 0,-10 0 0,-11 0 0,-10 0 0,-10 0 0,-5 0 0,-7 0 0,-1 0 0,-4 0 0,8-6 0,3 1 0,3-1 0,2 2 0,-4 0 0,1 2 0,-6 1 0,0 1 0,2 0 0,1 0 0,2 0 0,3 0 0,0 0 0,1 1 0,1-1 0,0 0 0,0 0 0,0 0 0,10 0 0,11 0 0,11 0 0,9 0 0,6 0 0,5 0 0,1 0 0,1 0 0,6 0 0,0 0 0,5 0 0,-2 0 0,-1 0 0,-3 0 0,-2 0 0,3 0 0,-1 0 0,4 0 0,-1 0 0,-1 0 0,-3 0 0,4 0 0,-2 0 0,-1 0 0,-2 0 0,-6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37.282"/>
    </inkml:context>
    <inkml:brush xml:id="br0">
      <inkml:brushProperty name="width" value="0.05" units="cm"/>
      <inkml:brushProperty name="height" value="0.05" units="cm"/>
      <inkml:brushProperty name="color" value="#B4C3DA"/>
      <inkml:brushProperty name="inkEffects" value="silver"/>
      <inkml:brushProperty name="anchorX" value="-17674.88477"/>
      <inkml:brushProperty name="anchorY" value="-5560.10449"/>
      <inkml:brushProperty name="scaleFactor" value="0.5"/>
    </inkml:brush>
  </inkml:definitions>
  <inkml:trace contextRef="#ctx0" brushRef="#br0">294 217 24575,'0'0'0,"4"0"0,8 0 0,4 0 0,15 0 0,4 0 0,7 0 0,-1 0 0,4 0 0,-3 0 0,-4 0 0,-4 0 0,-2 0 0,-9 5 0,4 1 0,0-1 0,0 0 0,0-2 0,0-1 0,-6 4 0,1 0 0,-11 0 0,-11-2 0,-9-1 0,-8-1 0,-5-2 0,-4 1 0,-2-1 0,0 0 0,-6-1 0,1 1 0,0 0 0,1 0 0,2 0 0,1 0 0,2 0 0,0 0 0,0-6 0,1 1 0,0 0 0,0 0 0,-1-3 0,1 0 0,0 2 0,0-5 0,10 3 0,11 0 0,10 3 0,15 2 0,7 1 0,9 1 0,1 1 0,6 0 0,-2 1 0,2-1 0,-3 0 0,-3 0 0,-3 1 0,-3-1 0,-2 0 0,-2 0 0,-1 0 0,0 0 0,0 0 0,0 0 0,0 0 0,-16 0 0,-10 0 0,-12 0 0,-7 0 0,-5 0 0,-4 0 0,-1 0 0,0 0 0,1 0 0,-1 0 0,2 0 0,0 0 0,0 0 0,1 0 0,-1 0 0,1 0 0,5-6 0,0 1 0,0-1 0,-1 2 0,-7 0 0,-1 2 0,5-4 0,0 0 0,1 1 0,0 0 0,-6 3 0,5-6 0,-1 2 0,1 0 0,5-4 0,0 2 0,0 1 0,4-4 0,-1 2 0,-2 2 0,3-3 0,9 1 0,10 1 0,8 3 0,7 2 0,5 1 0,8 6 0,-3 7 0,1 0 0,-2-1 0,0-2 0,-1 3 0,0-2 0,0-2 0,0 3 0,1-1 0,-1-2 0,0-2 0,-10-1 0,-11 3 0,-11-1 0,-8-1 0,-8-1 0,-3-1 0,-2-1 0,-2-1 0,1-1 0,-1 5 0,2 0 0,-1 1 0,1-2 0,0-1 0,6 4 0,5 5 0,1-1 0,-7-1 0,-2-2 0,2-8 0,11-8 0,10-2 0,9 1 0,9 1 0,6 2 0,3 3 0,1 1 0,2 1 0,-1 1 0,1 0 0,-2 0 0,1 1 0,-2-1 0,1 0 0,-1 1 0,-5 4 0,6 6 0,-1 0 0,-4 4 0,6-2 0,-1-3 0,-4 3 0,0-2 0,-5 2 0,-6 3 0,-4 4 0,-9-3 0,-8-4 0,-7-3 0,-5-4 0,-4-3 0,-2-2 0,-1-1 0,0-6 0,5-5 0,1-1 0,6-3 0,-1 1 0,4-2 0,4-3 0,3-2 0,2-2 0,3-2 0,6 4 0,6 5 0,6 6 0,9 3 0,4 4 0,2 2 0,0 1 0,-1 1 0,-1 0 0,-7 6 0,4-1 0,0 0 0,-5 4 0,6 4 0,-1-1 0,7 3 0,-1-2 0,0 2 0,0-3 0,-3-3 0,-6 2 0,-7 3 0,-12-2 0,-10-3 0,-8-2 0,-8-3 0,-3-3 0,-4-1 0,0-1 0,-1 0 0,1-1 0,0 1 0,1-1 0,0 1 0,0 0 0,1 0 0,-1 0 0,1 0 0,0-6 0,4-5 0,7-5 0,4-4 0,5-4 0,4-2 0,1-1 0,2-1 0,0 1 0,5 4 0,6 7 0,5 5 0,4 5 0,8 3 0,-3 8 0,1 1 0,0 1 0,-6 3 0,-1 0 0,1-2 0,-4 4 0,0-3 0,2 4 0,2 3 0,-3 4 0,-10 2 0,-9-2 0,-10-5 0,-7-4 0,-5-5 0,-3-2 0,-1-3 0,-2-1 0,1-1 0,0 0 0,1 0 0,-1 0 0,2 1 0,-1 0 0,0 0 0,6-6 0,5-5 0,1 1 0,4-6 0,3-2 0,-3 2 0,3-3 0,2-1 0,1-2 0,2-1 0,2-2 0,0-1 0,1-1 0,6 6 0,5 5 0,6 5 0,4 5 0,3 3 0,2 3 0,1 5 0,1 2 0,-6 5 0,0 4 0,0-2 0,-5 4 0,-5 2 0,-3 2 0,-5 2 0,-1 1 0,-3 1 0,-6-5 0,0 1 0,-5-6 0,-5-4 0,-4 0 0,-3-2 0,-2-3 0,-2-2 0,0-3 0,0 0 0,-1-2 0,1 0 0,0-1 0,1 1 0,4-6 0,6-5 0,6-6 0,4-3 0,4-4 0,1-2 0,2-1 0,0-1 0,0 1 0,5 5 0,5 5 0,6 7 0,4 4 0,3 3 0,2 3 0,1 0 0,0 1 0,-5 5 0,6 6 0,-1-1 0,-5 5 0,-4 3 0,-7 2 0,1-2 0,-3 1 0,-2 1 0,-3 1 0,-2 2 0,-1 1 0,-1 1 0,0 0 0,-1 1 0,-4-6 0,-7-5 0,-4-6 0,-5-4 0,-3-3 0,-2-2 0,-1-2 0,5-5 0,0-1 0,5-4 0,0 1 0,-2 1 0,5-3 0,-3 2 0,4-4 0,-3 3 0,4-3 0,3-3 0,3-3 0,-3 2 0,-4-1 0,2-6 0,1-3 0,8 4 0,8 5 0,8 6 0,5 5 0,4 4 0,4 3 0,0 1 0,6 1 0,1 0 0,4 0 0,-1 0 0,-6 5 0,-3 0 0,-3-1 0,-5 5 0,-7 4 0,-4 4 0,-5 4 0,-2 2 0,-2 2 0,-1 1 0,-5 0 0,-6-5 0,0 0 0,-3-6 0,-4 1 0,-3-4 0,4 1 0,-2-2 0,-7 2 0,-1-3 0,-1-2 0,0 2 0,0-1 0,0-3 0,2-2 0,-1-2 0,2-1 0,4-7 0,1 0 0,6-12 0,4-4 0,-2 1 0,4-2 0,2-1 0,3-1 0,-4 5 0,1-7 0,1 0 0,-3 4 0,1-1 0,1 1 0,2-2 0,1 0 0,2-1 0,2 0 0,-1-1 0,2 0 0,4 4 0,6 6 0,6 6 0,9 9 0,3 4 0,-3 7 0,0 0 0,0 0 0,-6 3 0,0-2 0,0 2 0,-4 4 0,1-2 0,2-3 0,-4 1 0,-3 3 0,2-2 0,1-3 0,-1 2 0,2 3 0,-3 2 0,-3 4 0,-3 2 0,-3 1 0,-2 2 0,-1 0 0,-7-6 0,-5-5 0,-6-5 0,-4-5 0,-3-3 0,3-7 0,-1-13 0,5-5 0,5-5 0,4-3 0,3 1 0,8-1 0,8 6 0,5 7 0,6 6 0,3 4 0,1 5 0,2 1 0,5 2 0,-5 5 0,-1 1 0,0-1 0,-7 5 0,0-2 0,-5 4 0,1-2 0,-4 3 0,-3 4 0,2-3 0,-2 2 0,-3 3 0,-6-4 0,-8 2 0,-7-4 0,-5-4 0,-3-3 0,-3-2 0,-2-4 0,0 0 0,0-1 0,1-1 0,-1 0 0,1 1 0,6-6 0,0 0 0,5-4 0,-1-6 0,5-3 0,3-4 0,3-1 0,3-3 0,1 0 0,7 5 0,6 6 0,6 5 0,4 4 0,4 4 0,1 3 0,1 0 0,1 6 0,0 1 0,-6 4 0,-6 5 0,-5 4 0,-5 3 0,-3 2 0,-8-3 0,-6-6 0,-6-5 0,-5-4 0,-3-4 0,-2-2 0,0-1 0,-1-1 0,0 0 0,1 0 0,0 0 0,0 1 0,0 0 0,6-6 0,0-5 0,5-5 0,5-4 0,4-4 0,4-2 0,6 4 0,8 5 0,6 6 0,-1-1 0,3 3 0,2 2 0,2 3 0,-4-3 0,2 0 0,-1 2 0,3 1 0,0 1 0,-3 6 0,-5 7 0,-5 6 0,-4 5 0,-3 3 0,-3 2 0,-5-3 0,-1-1 0,-6-5 0,-4-5 0,-4-4 0,-3-4 0,3-8 0,-1-1 0,5-6 0,4-5 0,4-4 0,3 7 0,4 9 0,0 9 0,2 9 0,-1 7 0,-4-2 0,-1 2 0,0 2 0,1 1 0,-4-5 0,0 1 0,2-9 0,1-11 0,2-9 0,1-7 0,1-6 0,1-4 0,0-1 0,0-1 0,0-1 0,1 1 0,-1 0 0,0 1 0,0 0 0,0 1 0,0-1 0,0 11 0,0 17 0,0 10 0,0 9 0,0 6 0,0 2 0,0 2 0,0 0 0,0-1 0,0-1 0,0 0 0,0 4 0,0 1 0,0-2 0,0 0 0,0-12 0,0-12 0,0-12 0,5-9 0,1-7 0,4 1 0,0-3 0,4 5 0,-2-6 0,3 4 0,3 4 0,-3 0 0,2 3 0,3 4 0,-4-3 0,2 4 0,1-4 0,3 1 0,1 3 0,-3-3 0,0 2 0,1 2 0,1 1 0,2 3 0,-5 7 0,1 0 0,1 2 0,1-2 0,2 0 0,0-2 0,2 0 0,0 4 0,-10 0 0,-11-1 0,-10-1 0,-10 0 0,-6-3 0,-4 0 0,-2 0 0,-2-1 0,1 0 0,-6-1 0,1 1 0,0 0 0,1 0 0,-3 0 0,1 0 0,1 0 0,2 0 0,1 0 0,7 5 0,2 0 0,-1 1 0,1 3 0,-2 0 0,14-1 0,11-3 0,10-1 0,8-2 0,4-1 0,3-1 0,1 0 0,1 0 0,0-1 0,-1 1 0,-1 0 0,0 0 0,0 0 0,0 0 0,-1 0 0,1 0 0,-12 0 0,-16 0 0,1 0 0,0 0 0,0 0 0,1 0 0,-1 0 0,0 0 0,0 0 0,0 0 0,0 0 0,0 0 0,0 1 0,0-1 0,0 0 0,1 0 0,-1 0 0,0 0 0,0 0 0,0 0 0,0 0 0,0 0 0,0 0 0,0 0 0,0 0 0,0 0 0,0 0 0,0 0 0,0 1 0,0-1 0,0 0 0,1 0 0,-1 0 0,0 0 0,0 0 0,0 0 0,0 0 0,0 0 0,0 0 0,0 1 0,0-1 0,0 0 0,0 0 0,0 0 0,0 0 0,0 0 0,0 0 0,0 0 0,-1 0 0,1 1 0,0-1 0,0 0 0,0 0 0,0 0 0,0 0 0,0 0 0,0 0 0,0 0 0,0 0 0,0 0 0,0 0 0,0 0 0,0 1 0,0-1 0,-1 0 0,1 0 0,0 0 0,0 0 0,0 0 0,-11 5 0,-15 1 0,-5-2 0,-3-1 0,0-1 0,1-1 0,2 0 0,1-1 0,2 0 0,1-1 0,11 1 0,11 0 0,11 0 0,9 0 0,7 0 0,3 0 0,3 0 0,1 0 0,-1 0 0,1 0 0,-1 0 0,-1 5 0,0 1 0,0-1 0,-1 0 0,0-2 0,-5 4 0,0 0 0,-10-1 0,-11-2 0,-9-1 0,-8-1 0,5-1 0,8-1 0,9 0 0,8 0 0,6-1 0,5 1 0,2 0 0,2 0 0,0 0 0,0 0 0,0 0 0,0 0 0,-1 0 0,-1 0 0,1 0 0,-1 0 0,1 0 0,-11 0 0,-6 5 0,-11 0 0,-8 1 0,-8-2 0,-5-1 0,-3-1 0,-3-1 0,0 0 0,0-1 0,0 0 0,0-1 0,6 6 0,1 1 0,0-1 0,-1 0 0,-2-2 0,0-1 0,-1-1 0,9 0 0,16-1 0,12 0 0,8-1 0,5 1 0,4 0 0,0 0 0,1 0 0,-1 0 0,-1 0 0,0 0 0,-1 0 0,0 0 0,-1 0 0,-10 0 0,-11 0 0,-11 0 0,-14 0 0,-7 0 0,-4 0 0,-1 0 0,1 0 0,0 0 0,1 0 0,2 0 0,1 0 0,0 0 0,0 0 0,1 0 0,0 0 0,0 0 0,-1 0 0,12 0 0,10 0 0,11 0 0,8 0 0,7 0 0,5 0 0,1 0 0,2 0 0,-1 0 0,1 0 0,4 0 0,0 0 0,-1 0 0,-11 0 0,-18 0 0,-12 0 0,-11 0 0,-5 0 0,-9 0 0,-1 0 0,0 0 0,1 0 0,2 0 0,2 0 0,2 0 0,1 0 0,0 0 0,1 0 0,10 0 0,12 0 0,15 0 0,9 0 0,7 0 0,3 0 0,1 0 0,-1 0 0,0 0 0,-7-6 0,0 1 0,-1-1 0,0 2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3:52.979"/>
    </inkml:context>
    <inkml:brush xml:id="br0">
      <inkml:brushProperty name="width" value="0.05" units="cm"/>
      <inkml:brushProperty name="height" value="0.05" units="cm"/>
      <inkml:brushProperty name="color" value="#B4C3DA"/>
      <inkml:brushProperty name="inkEffects" value="silver"/>
      <inkml:brushProperty name="anchorX" value="-39490.92578"/>
      <inkml:brushProperty name="anchorY" value="-20196.55469"/>
      <inkml:brushProperty name="scaleFactor" value="0.5"/>
    </inkml:brush>
  </inkml:definitions>
  <inkml:trace contextRef="#ctx0" brushRef="#br0">0 1 24575,'0'0'0,"4"0"0,5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3:57.988"/>
    </inkml:context>
    <inkml:brush xml:id="br0">
      <inkml:brushProperty name="width" value="0.05" units="cm"/>
      <inkml:brushProperty name="height" value="0.05" units="cm"/>
      <inkml:brushProperty name="color" value="#B4C3DA"/>
      <inkml:brushProperty name="inkEffects" value="silver"/>
      <inkml:brushProperty name="anchorX" value="-40782.375"/>
      <inkml:brushProperty name="anchorY" value="-21466.55469"/>
      <inkml:brushProperty name="scaleFactor" value="0.5"/>
    </inkml:brush>
  </inkml:definitions>
  <inkml:trace contextRef="#ctx0" brushRef="#br0">231 171 24575,'0'0'0,"3"0"0,6 0 0,4 0 0,8 0 0,2 0 0,2 0 0,1 0 0,-2 0 0,0 0 0,-1 0 0,-1 0 0,-1 0 0,1 0 0,-1 0 0,0 0 0,0 0 0,4 0 0,0 0 0,5 0 0,-1 0 0,3 0 0,-1 0 0,2 0 0,-2 0 0,3 0 0,-3 0 0,2 0 0,-2 0 0,2 0 0,-3 0 0,-1 0 0,-3 0 0,-2 0 0,-5 4 0,-2 0 0,0 1 0,0 2 0,1 0 0,1-1 0,1-1 0,1 2 0,-8-1 0,-9-1 0,-9-1 0,-15-1 0,-10-2 0,-3 0 0,-9-1 0,2-5 0,-2 1 0,5-1 0,-1-3 0,5 1 0,2 1 0,5 1 0,-7 2 0,2-3 0,1 1 0,2 1 0,2 0 0,3 2 0,0-4 0,-3 1 0,1 1 0,0 0 0,0 2 0,2 1 0,5-4 0,0 0 0,9 1 0,9 0 0,7 2 0,7 0 0,4 1 0,7 1 0,2 0 0,0 0 0,3 1 0,4-1 0,3 0 0,-2 0 0,-3 0 0,2 0 0,0 0 0,3 0 0,-2 0 0,1 0 0,1 0 0,1 0 0,-2 0 0,-3 0 0,0 0 0,1 0 0,-2 0 0,-2 0 0,1 0 0,-2 0 0,-1 0 0,-3 0 0,-1 0 0,-2 0 0,0 0 0,-1 0 0,0 0 0,-1 0 0,1 0 0,0 0 0,0 0 0,0 0 0,0 0 0,0 0 0,1 0 0,-10 0 0,-8 0 0,-8 0 0,-8 0 0,-5 0 0,-8 0 0,-1 0 0,-9 0 0,-1-4 0,2 0 0,3-1 0,-1 2 0,3-4 0,-3 1 0,-2 1 0,-3 1 0,3 1 0,-2 1 0,2 2 0,4 0 0,3 0 0,2 0 0,2 0 0,2 0 0,0 1 0,0-1 0,1 0 0,-1 0 0,0 0 0,0 0 0,0 0 0,0 0 0,0 0 0,0 0 0,0 0 0,0 0 0,8 0 0,9 0 0,8 0 0,8 0 0,5 0 0,3 0 0,2 0 0,1 0 0,0 0 0,0 0 0,3 0 0,5 0 0,-1 0 0,-1 0 0,3 0 0,-2 0 0,2 0 0,-2 0 0,-1 0 0,1 0 0,3 0 0,-2 0 0,-1 0 0,2 0 0,-3 0 0,3-4 0,-2-1 0,2 1 0,3-4 0,-2 1 0,2 1 0,-3-2 0,-2 0 0,-3 2 0,-3 2 0,-1 1 0,-1 2 0,-1 0 0,-9 1 0,-8-4 0,-9 0 0,-8 0 0,-4 0 0,-3 2 0,-7 0 0,0 1 0,-4 1 0,0 0 0,-7 0 0,-2 0 0,-2 1 0,-6-1 0,0 0 0,0 0 0,1 0 0,1 0 0,2 0 0,0 0 0,1 0 0,1 0 0,0 0 0,4 4 0,5 1 0,-5-1 0,4 0 0,-2-2 0,-2 0 0,4 3 0,2 0 0,0-1 0,2 4 0,2-1 0,-1-2 0,1 0 0,1-2 0,2-2 0,2 4 0,0 0 0,2-1 0,4 3 0,9 0 0,12-1 0,9-2 0,6-1 0,3-1 0,6-2 0,5 1 0,0-2 0,-2 5 0,-2 0 0,1 5 0,3-2 0,-2 0 0,7-2 0,2-1 0,2-2 0,1-1 0,1-1 0,-5 0 0,0 0 0,0-1 0,0 1 0,5 0 0,2 0 0,-5 0 0,0 0 0,0 0 0,-1 0 0,1 0 0,0 0 0,-3 0 0,-1 0 0,1 0 0,-3 0 0,-4 0 0,-3 0 0,1 0 0,-2 0 0,4 0 0,-3 0 0,0 0 0,-3 0 0,0 0 0,-3 0 0,0 0 0,-13 0 0,-10 0 0,-12 0 0,-7 0 0,-5 0 0,0 0 0,-5 0 0,1 0 0,1 0 0,-7 0 0,1 0 0,2 0 0,-1 0 0,-3 0 0,-5 0 0,2 0 0,-2 0 0,0 0 0,0 0 0,-5 0 0,-4 0 0,-1 0 0,-4 0 0,2 0 0,-2 0 0,2 0 0,-2 0 0,3 0 0,2 0 0,2 0 0,-1 0 0,0 4 0,2 0 0,1 0 0,6 0 0,1-2 0,0 0 0,5 3 0,3 0 0,3 0 0,0-2 0,0 0 0,3 2 0,0 0 0,2 0 0,10-2 0,8 0 0,10-2 0,11 0 0,6 3 0,3 1 0,1-1 0,3-1 0,0 0 0,-1-2 0,7 0 0,-2-1 0,3 0 0,2 0 0,-3 0 0,6 0 0,-4 0 0,2 0 0,-4 0 0,5-1 0,1 1 0,1 0 0,-3 0 0,0 0 0,-5 0 0,1 0 0,5 0 0,-2 0 0,5 1 0,-3-1 0,0 0 0,1 0 0,-1 0 0,1 0 0,-3 0 0,0 0 0,-5 0 0,-3-1 0,-3 1 0,2 0 0,-3 0 0,0 0 0,-2 0 0,-9 1 0,-10-1 0,-9 0 0,-8 0 0,-5 0 0,-4 0 0,-1 0 0,-5 0 0,-1 0 0,-3 0 0,1 0 0,1 0 0,2 0 0,-2 0 0,-3 0 0,2 0 0,-4 0 0,-2 0 0,-2 0 0,-6 0 0,3 0 0,-1 0 0,5 0 0,-1 0 0,5 0 0,-1 0 0,3 0 0,-2 0 0,3 0 0,-2 0 0,1 0 0,3 0 0,2 0 0,2 0 0,-3 4 0,1 0 0,0 0 0,2 0 0,1-2 0,4 4 0,2-1 0,0 0 0,0-2 0,-2 0 0,8-2 0,13 0 0,11-1 0,8 0 0,4 0 0,1 0 0,4-1 0,0 1 0,-2 0 0,3 0 0,2 0 0,-1 0 0,2 0 0,-2 0 0,2 0 0,-2 0 0,1 0 0,-2 0 0,1 0 0,-1 0 0,2 0 0,-2 0 0,-3 0 0,7 0 0,2 0 0,-1 0 0,-3 0 0,1 0 0,-3 0 0,-2 0 0,-4 0 0,3 0 0,-1 0 0,-1 0 0,-1 0 0,2 0 0,0 0 0,3 0 0,-1 0 0,-1 0 0,-6-4 0,-2 0 0,-6-5 0,-8 1 0,-9 2 0,-7 1 0,-6 1 0,-3 2 0,-2 1 0,-2 1 0,0-4 0,1 0 0,-1 0 0,-3 0 0,0 2 0,-4 0 0,-3 1 0,-4 1 0,2 0 0,3 0 0,2 0 0,4 1 0,-2-1 0,1 0 0,2 0 0,0 0 0,-2 0 0,0 0 0,1 0 0,2 0 0,0 0 0,-2 0 0,-1 0 0,2 0 0,-4 0 0,1 0 0,1 0 0,1 0 0,11 0 0,9 0 0,10 0 0,8 0 0,5 0 0,12 0 0,2 0 0,5 0 0,3 0 0,2 0 0,-3 0 0,0 0 0,-4 0 0,2 0 0,0 0 0,1 0 0,2 0 0,2 0 0,0 0 0,1 0 0,-3 0 0,-5 0 0,0 0 0,-4 0 0,-2 0 0,-3 0 0,3 0 0,-2 0 0,8 0 0,-1 0 0,-1 0 0,-2 0 0,-4 0 0,-1 0 0,-2 0 0,-2 0 0,0 0 0,-8 0 0,-10 0 0,-8 0 0,-7 0 0,-5 0 0,-4 0 0,-1 0 0,0 0 0,-1 0 0,0 0 0,1 0 0,0 0 0,0 0 0,1 0 0,0 0 0,0 0 0,-1 0 0,-3 0 0,0 0 0,-1 0 0,2 0 0,0 0 0,1 0 0,1 0 0,5 4 0,0 1 0,8 3 0,9 0 0,8-1 0,5-2 0,5-1 0,3-2 0,1-1 0,1-1 0,-1 0 0,1-1 0,-1 1 0,0 0 0,-1 0 0,1-1 0,-1 1 0,0 0 0,0 0 0,0 0 0,0 0 0,1 0 0,-1 0 0,0 0 0,0 0 0,0 0 0,0 0 0,0 0 0,0 0 0,1 0 0,-1 0 0,0 0 0,-8 0 0,-9 0 0,-9 0 0,-11 0 0,-5 0 0,-8 0 0,-1 0 0,-4 0 0,2 0 0,-3 0 0,3 0 0,2-4 0,-1 0 0,2 0 0,1 0 0,-1 2 0,-3 0 0,-4-3 0,-2 0 0,2 0 0,-1 2 0,-5-4 0,-6 2 0,3-5 0,1 2 0,4 1 0,1 2 0,1 2 0,0 1 0,2 1 0,5 1 0,-2 0 0,-1 0 0,2 1 0,-1-1 0,1 0 0,3 0 0,3 1 0,1-1 0,11 0 0,9 0 0,10 0 0,7 0 0,6 0 0,7 0 0,1 0 0,6-1 0,-1 1 0,-1 0 0,1 0 0,-1 0 0,-2 0 0,-2 0 0,2 0 0,-5-4 0,2 0 0,0 0 0,0 0 0,-2 2 0,0 0 0,3 1 0,4-3 0,0-1 0,3 1 0,-6-4 0,-1 1 0,1 2 0,-2 0 0,5 3 0,-6-4 0,-2 0 0,-5-2 0,-9 0 0,-9 1 0,-8 2 0,-6 2 0,-4 1 0,-3 2 0,4-5 0,-1 1 0,1 0 0,-5 0 0,-1 2 0,-5-4 0,1 1 0,-4 1 0,1 0 0,-2 2 0,2 0 0,2 2 0,2 0 0,-2 0 0,2 0 0,-4 0 0,2 0 0,1 0 0,3 0 0,0 1 0,-2-1 0,1 0 0,0 0 0,-2 0 0,0 0 0,1 0 0,-2 0 0,0 0 0,2 0 0,2-1 0,1 1 0,1 0 0,1 0 0,1 0 0,-4 0 0,0 0 0,0 0 0,0 0 0,2 1 0,0-1 0,1 0 0,0 0 0,1 0 0,0 0 0,9 0 0,12 4 0,9 0 0,3 4 0,4 0 0,3-1 0,1-1 0,6 1 0,0 0 0,4 2 0,0-1 0,-2-1 0,-1 2 0,2-1 0,-1-2 0,-2-2 0,-1-1 0,-1-2 0,-6 4 0,-1-1 0,0 1 0,-8-2 0,-8-1 0,-7 0 0,-7-2 0,-5 1 0,-2-1 0,-2-1 0,-1 1 0,0 0 0,1 0 0,0 0 0,0 0 0,0 0 0,-3 0 0,-5 0 0,-4 0 0,1 0 0,-3 0 0,3 0 0,-2 0 0,3 0 0,3 0 0,2 0 0,2 0 0,3 0 0,0 0 0,1 0 0,0 0 0,1 0 0,-1 0 0,0 0 0,9 0 0,8 0 0,9 0 0,6 0 0,10 0 0,4 0 0,2 0 0,3 0 0,0 0 0,3 0 0,-2 0 0,-2 0 0,-2 0 0,-2 0 0,-2 0 0,3 0 0,0 0 0,-1 0 0,3 0 0,4 0 0,-1 0 0,-1 0 0,1 0 0,3 0 0,-1 0 0,-3 0 0,-2 0 0,-3 0 0,2 0 0,0 0 0,-2 0 0,0 0 0,2 0 0,4 0 0,-1 0 0,-1 0 0,-10 0 0,-11 0 0,-10 0 0,-9 0 0,-5 0 0,-5 0 0,-1 0 0,-2 0 0,1 0 0,0 0 0,-3 0 0,-1 0 0,1 0 0,1 0 0,2 0 0,0 0 0,1 0 0,0 0 0,1 0 0,0 0 0,0 0 0,0 0 0,0 0 0,0 0 0,0 0 0,0 0 0,8 0 0,9 0 0,9 0 0,7 0 0,9 0 0,3 0 0,3 0 0,-1 0 0,0 0 0,-2 0 0,-5 4 0,-1 0 0,-1 0 0,1 0 0,1-2 0,0 0 0,1-1 0,0-1 0,1 0 0,0 0 0,1 0 0,-1 0 0,0 0 0,1 0 0,-1 0 0,0-1 0,0 1 0,5 0 0,-1 0 0,1 0 0,-2 0 0,0 0 0,-9 0 0,-10 0 0,-10 1 0,-7-1 0,-5 0 0,-3 0 0,-2 0 0,-1 0 0,0 4 0,0 0 0,1 1 0,0-2 0,0 0 0,5 3 0,0-1 0,0 0 0,0-2 0,2 4 0,0-1 0,0 3 0,-3-1 0,0-1 0,7-2 0,8-2 0,7-1 0,8-1 0,5-1 0,7 0 0,2-1 0,5 1 0,0 0 0,-2-1 0,3 1 0,-2 0 0,2 0 0,2 0 0,-1 0 0,-2 0 0,-3 0 0,-3-4 0,3 0 0,-2 0 0,4 0 0,-1 2 0,2 0 0,0 1 0,-7-4 0,2 1 0,-1 0 0,-2 0 0,0 2 0,0 0 0,-6-3 0,0 1 0,4-1 0,1 2 0,0-4 0,1 1 0,0 1 0,-1 1 0,0 2 0,-4-4 0,-1 1 0,0 1 0,0 0 0,2 2 0,-4-4 0,1 1 0,0 1 0,2 0 0,-4-3 0,-3-3 0,-7 1 0,-9 1 0,-5 2 0,-6 2 0,-3 1 0,-2 2 0,-2 1 0,1 0 0,-1 0 0,1 1 0,4 3 0,1 1 0,0 0 0,3 3 0,0-1 0,3 3 0,7 3 0,7-1 0,8-3 0,4-2 0,4 2 0,2-3 0,1 0 0,0-2 0,1-2 0,-1-1 0,0 0 0,-5 3 0,1 0 0,-2 0 0,2-1 0,1-1 0,0 0 0,-3 3 0,-4-1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4:07.037"/>
    </inkml:context>
    <inkml:brush xml:id="br0">
      <inkml:brushProperty name="width" value="0.05" units="cm"/>
      <inkml:brushProperty name="height" value="0.05" units="cm"/>
      <inkml:brushProperty name="color" value="#B4C3DA"/>
      <inkml:brushProperty name="inkEffects" value="silver"/>
      <inkml:brushProperty name="anchorX" value="-43691.15234"/>
      <inkml:brushProperty name="anchorY" value="-22788.47656"/>
      <inkml:brushProperty name="scaleFactor" value="0.5"/>
    </inkml:brush>
  </inkml:definitions>
  <inkml:trace contextRef="#ctx0" brushRef="#br0">324 364 24575,'0'0'0,"-3"0"0,-7 0 0,6 0 0,9 0 0,6 0 0,10 0 0,3 0 0,7 0 0,8 0 0,8 0 0,-2 0 0,5 0 0,-5 0 0,-1 0 0,3 0 0,-1 0 0,0 0 0,-1 0 0,-1 0 0,3 0 0,-3 0 0,-2 0 0,0 0 0,-1 0 0,-4 0 0,0 0 0,-4 0 0,-3 0 0,-4 0 0,-1 0 0,-3 0 0,-1 0 0,0 0 0,0 0 0,-9 0 0,-9 0 0,-8 0 0,-7 0 0,-5 0 0,-3-4 0,-3 0 0,-3-1 0,-2 2 0,-3 0 0,1 2 0,1 0 0,-2 0 0,2 1 0,-7 1 0,2-1 0,-7 0 0,-6 0 0,-2-4 0,0 0 0,6 0 0,-8 0 0,2 2 0,0 0 0,1 1 0,2-4 0,-3 1 0,6 0 0,-4-4 0,1 1 0,0 1 0,6 2 0,5 1 0,-4 2 0,4 0 0,3 1 0,3 0 0,3 0 0,3 0 0,1 1 0,1-1 0,0 0 0,5-4 0,8-1 0,9 1 0,8 0 0,5 2 0,9 0 0,7 1 0,1 1 0,0 0 0,-2 0 0,1 0 0,-1 0 0,7 0 0,3 0 0,-3 0 0,3 1 0,0-1 0,-4 0 0,2 0 0,-4 0 0,5 0 0,-2 0 0,5 0 0,-3 0 0,2-1 0,0 1 0,0 0 0,1 0 0,1 0 0,-4 0 0,0 0 0,0 1 0,-4-1 0,2 0 0,0 0 0,2 0 0,-3 0 0,2 0 0,-4 0 0,-3-5 0,-3 1 0,1 0 0,-1 0 0,-1 2 0,-1 0 0,-2 1 0,-1 1 0,0-4 0,-1-1 0,8 1 0,1-4 0,-1 2 0,-1 0 0,-10 1 0,-11 3 0,-14 0 0,-8 1 0,-11 1 0,-6 0 0,-2 0 0,-3 1 0,-2-1 0,-1 0 0,3 0 0,-1 0 0,-1 0 0,-4 0 0,-1 0 0,3 0 0,-4 0 0,0 0 0,0 0 0,1 0 0,0 0 0,0 0 0,1 0 0,5 0 0,0 0 0,0 0 0,4 0 0,3 0 0,3 0 0,-1 0 0,2 0 0,1 0 0,6 4 0,1 1 0,1-1 0,0-1 0,8 0 0,8-1 0,8-1 0,11-1 0,4 0 0,4 0 0,4 0 0,1-1 0,3 1 0,3 0 0,2 0 0,2 0 0,1 0 0,1 0 0,1 0 0,4 0 0,-4 0 0,0 0 0,3 0 0,0 0 0,0 0 0,-5 0 0,3 0 0,4 0 0,0 0 0,-4 0 0,-2 0 0,-1 0 0,0 0 0,4 0 0,1 0 0,-1 0 0,1 0 0,-6 0 0,-1 0 0,5 0 0,-1 0 0,2 0 0,-1 0 0,-4 0 0,3 0 0,-4 0 0,4 0 0,0 0 0,6 0 0,-5 0 0,-1 0 0,-4 0 0,3 0 0,-5 0 0,1 0 0,-3 0 0,-5 0 0,-2 0 0,-4 0 0,-1 0 0,-2 0 0,0 0 0,0 0 0,-9 0 0,-9 0 0,-8 0 0,-11 0 0,-2 4 0,-2 1 0,-5-1 0,-6 0 0,1-1 0,-4-2 0,1 0 0,-1 4 0,2-1 0,3 0 0,-7-1 0,7 4 0,-2-1 0,2-1 0,-6-1 0,1-1 0,2 2 0,-2 0 0,-1 0 0,2 3 0,-1-2 0,-3 0 0,-1-1 0,3-3 0,-2 0 0,-1 3 0,4-1 0,3 0 0,-2 0 0,4-2 0,1-1 0,3 0 0,-7-1 0,1 0 0,-3 0 0,1 0 0,3 4 0,2 0 0,3 0 0,2 0 0,1-2 0,1 0 0,12-1 0,10-1 0,9 0 0,10 0 0,4 4 0,11 0 0,0 0 0,4 0 0,1-1 0,2-2 0,0 0 0,-4 0 0,1-1 0,3-1 0,-2 1 0,0 0 0,0 0 0,0 0 0,-3 0 0,4 0 0,1 0 0,-3 0 0,0 0 0,-4 0 0,4 0 0,2 0 0,0 0 0,-2 0 0,0 0 0,-1 0 0,-2 0 0,-5 0 0,2 0 0,0 0 0,-1 0 0,-3 0 0,-2 0 0,-2 0 0,-2 0 0,-1 0 0,-1 0 0,0 0 0,0 0 0,-1 0 0,-3-5 0,-1 1 0,1 0 0,-8 0 0,-8 1 0,-7 2 0,-7 0 0,-4 0 0,-3 1 0,-6 0 0,-1 1 0,0-1 0,-4 0 0,-2 0 0,-3 0 0,-3 0 0,-2 0 0,-1 0 0,0 0 0,3 0 0,0 0 0,1 0 0,-6 0 0,0 0 0,-6 0 0,-3 0 0,0 0 0,-3 0 0,-2 0 0,-2 0 0,2 0 0,-4 0 0,3 0 0,3 0 0,-1 0 0,5 0 0,-2 0 0,2 0 0,3 0 0,2 0 0,6 0 0,2 0 0,4 0 0,5 0 0,4 0 0,-2 0 0,2 0 0,9 0 0,14 0 0,10 0 0,13 0 0,5 0 0,2 0 0,4 0 0,0 0 0,7 0 0,-2 0 0,2 0 0,-3 0 0,1 0 0,5 0 0,-2-4 0,5 0 0,-4-1 0,0 2 0,5 0 0,0 2 0,-4 0 0,0 0 0,-1 1 0,1 1 0,-1-1 0,6 0 0,0 0 0,4 0 0,-4 0 0,3 0 0,-6 0 0,0 0 0,2 0 0,-4 0 0,-5-4 0,0 0 0,1 0 0,0 0 0,-3 2 0,-2 0 0,0 1 0,-2 1 0,2 0 0,-3-5 0,-1 1 0,-2 0 0,-2 0 0,-5-2 0,-2 0 0,0 1 0,0 1 0,-3-3 0,-8 1 0,-7 1 0,-8 1 0,-6 2 0,-3 0 0,-3 1 0,-1 1 0,-10 0 0,1 1 0,-4-1 0,-3 0 0,2 0 0,0 0 0,2 1 0,-5-1 0,-1 0 0,2 0 0,-5 0 0,4 0 0,0 0 0,-5 0 0,-1 0 0,0-1 0,4 1 0,5 0 0,1 0 0,0 0 0,2 0 0,-1 0 0,-1 5 0,2-1 0,-2 1 0,3-2 0,-2 0 0,3-1 0,2-1 0,3-1 0,6 4 0,2 0 0,9 0 0,8 0 0,13-2 0,7 0 0,8-2 0,6 1 0,0-1 0,0 0 0,1-1 0,-3 1 0,2 0 0,-2 0 0,2 0 0,2 0 0,-2 0 0,-3 0 0,2 0 0,2 0 0,2 0 0,-1 0 0,-4 0 0,6 0 0,-2 0 0,1 0 0,2 0 0,-3 0 0,-3 0 0,-3 0 0,-4 0 0,-1 0 0,-2 0 0,-1-4 0,-1-1 0,1 1 0,-1 1 0,1 0 0,-1 2 0,2 0 0,-1 0 0,0-3 0,0 0 0,0-1 0,0 2 0,-8 0 0,-9 2 0,-8 0 0,-8 1 0,-9 0 0,-4 0 0,-6 0 0,-4 0 0,-3 0 0,1 0 0,0 0 0,2 1 0,4-1 0,-1 0 0,-1 0 0,-3 0 0,-2 0 0,2 0 0,-1 0 0,4 0 0,2-1 0,4 1 0,-2 0 0,2 5 0,-3-1 0,1 1 0,1-2 0,3 0 0,1 3 0,1-1 0,1 4 0,1-1 0,0-1 0,0-2 0,-4 2 0,0-1 0,8 0 0,9-3 0,10 0 0,8-2 0,7-1 0,2 1 0,8-2 0,4 1 0,5 0 0,3 0 0,-1-1 0,0-3 0,-3 0 0,-4 0 0,-3 0 0,1 2 0,3-4 0,-2 0 0,3-3 0,2 1 0,-2 2 0,-2 1 0,-3-3 0,2 2 0,-2 1 0,-2 1 0,3 1 0,-1-2 0,-1 0 0,2 1 0,-1 0 0,-1 2 0,-2 1 0,-1-4 0,-1 0 0,-1 1 0,-1-4 0,0 1 0,0 2 0,-9 0 0,-8 2 0,-9 2 0,-11 0 0,-6 1 0,-2 0 0,-6 0 0,0 1 0,-3-1 0,-3 0 0,-2 0 0,3 0 0,2 0 0,3 0 0,4 0 0,2 0 0,6 4 0,2 1 0,-1-1 0,0-1 0,-1 4 0,-1-1 0,0 0 0,-2-2 0,0 3 0,0-2 0,-1 0 0,1-1 0,0-1 0,4 2 0,8 0 0,9 0 0,13 2 0,6 0 0,4-1 0,1-2 0,5-1 0,0-2 0,-1 0 0,3-1 0,2 0 0,-1 0 0,3 0 0,-3-1 0,-3 1 0,-2 0 0,2 0 0,-2 0 0,-1 0 0,3 0 0,-1 0 0,3 0 0,-2 0 0,-1 0 0,-1 0 0,-3 0 0,-1 0 0,-1 0 0,-1 0 0,4 0 0,0 0 0,-8 0 0,-10 0 0,-9 0 0,-8 0 0,-6 0 0,-4 0 0,-2 0 0,-1 0 0,0 0 0,0 0 0,0 0 0,1 0 0,-8 0 0,0 0 0,-4 0 0,-3 0 0,2 0 0,3 0 0,-1 0 0,2 0 0,3 0 0,-6 0 0,-3 0 0,2 0 0,-2 0 0,3 0 0,-1 0 0,3 0 0,-2 0 0,-1 0 0,2 0 0,-2 0 0,-1 0 0,-2 0 0,3 0 0,2 0 0,0 0 0,-1 0 0,1 0 0,-5 0 0,2 0 0,3 0 0,2 0 0,0 0 0,2 0 0,3 0 0,-4 0 0,3 0 0,-4 0 0,2 0 0,1 0 0,2 0 0,1 0 0,3 0 0,-5 0 0,2 0 0,-5 0 0,2 0 0,0 0 0,2 0 0,1 0 0,2 0 0,1 0 0,1 0 0,0 0 0,0 0 0,-4 0 0,0 0 0,-5 0 0,1 0 0,1 0 0,2 0 0,1 0 0,2 0 0,1 0 0,0 0 0,1 0 0,0 0 0,1 0 0,-1 0 0,0 0 0,0 0 0,-4 0 0,-1 0 0,1 0 0,-4 0 0,1 0 0,0 0 0,3 0 0,1 0 0,1 0 0,1 0 0,1 0 0,0 0 0,0 0 0,0 0 0,0 0 0,0 0 0,0 0 0,0 0 0,-1 0 0,1 0 0,-4 0 0,0 0 0,-5 0 0,1 0 0,1 0 0,10 4 0,10 1 0,11 3 0,8 0 0,5-1 0,5-2 0,1-1 0,1-2 0,5-1 0,-1 3 0,0 0 0,-2 0 0,-1-1 0,4-1 0,-2 0 0,4 3 0,-1 0 0,-1-1 0,3 0 0,-3-2 0,0 0 0,1-2 0,0 1 0,-2-1 0,2-1 0,-1 1 0,-1 0 0,-2 0 0,3 0 0,-1 0 0,4 0 0,-2 0 0,3 0 0,-2 0 0,-1 0 0,-2 0 0,-11 0 0,-10 0 0,-10 0 0,-8 0 0,-5 0 0,-4 0 0,-2 0 0,0 0 0,0 0 0,0 0 0,1 0 0,0 0 0,-4 0 0,0 0 0,1 0 0,0 0 0,-3 0 0,-3-5 0,-4 1 0,1 0 0,3 0 0,2 1 0,3 2 0,-2 0 0,1 0 0,1 1 0,2 0 0,1 1 0,9-1 0,9 0 0,10 0 0,7 0 0,9 0 0,4 0 0,2 0 0,4 0 0,3 0 0,7 0 0,-1 0 0,-3 0 0,5 0 0,-1 0 0,2 0 0,-4 0 0,4 0 0,5 0 0,-4 0 0,-1 0 0,0 0 0,-1 0 0,0 0 0,4 0 0,-4 0 0,0 0 0,0 0 0,-1 0 0,0 0 0,1 0 0,0 0 0,-4 0 0,-5 0 0,5 0 0,-4 0 0,3 0 0,-4 0 0,-3 0 0,1 0 0,3 0 0,2 0 0,-3 0 0,-1 0 0,-4 0 0,-2 0 0,-3 0 0,0 0 0,-2 0 0,0 0 0,-1 0 0,1 0 0,-1 0 0,1 0 0,0 0 0,5 0 0,-1 0 0,1 0 0,-10 0 0,-9 0 0,-11 0 0,-6 0 0,-7 0 0,-3 0 0,-7 0 0,0 0 0,-4 0 0,0 0 0,2 0 0,-3 0 0,3 0 0,1 0 0,-2 0 0,1 0 0,-2 0 0,-2 0 0,0 0 0,-1 0 0,1 0 0,-5 0 0,2 0 0,-1 4 0,2 1 0,-4-1 0,2 0 0,-1 3 0,-1-1 0,4-1 0,-1-1 0,3-2 0,-1 0 0,2-1 0,4 3 0,2 0 0,1 5 0,3-2 0,0 0 0,2-2 0,-1-2 0,0-1 0,1 3 0,-1 0 0,0-1 0,0 0 0,0-2 0,-1-1 0,10 0 0,8-1 0,12 4 0,9 1 0,4-1 0,7-1 0,1-1 0,0 0 0,-2-1 0,3-1 0,2 4 0,4 1 0,2 3 0,3 0 0,-4-1 0,5-2 0,-3-2 0,5-1 0,0-1 0,0-1 0,-4 0 0,0 0 0,-1-1 0,5 1 0,0 0 0,1 0 0,-4 0 0,-1 0 0,-5 0 0,5 0 0,-4 0 0,1 0 0,1 0 0,-3 0 0,-3 0 0,1 0 0,-4 0 0,-1 0 0,-3 0 0,-1 0 0,-6-4 0,-1-1 0,-1 1 0,2 1 0,-5-4 0,2 1 0,1 0 0,-3-2 0,1 1 0,1 1 0,-7 2 0,-6 1 0,-8 2 0,-7 0 0,-4 1 0,-3 0 0,-2 1 0,0-1 0,-1 0 0,1 0 0,-5 0 0,1 1 0,-4-1 0,1 0 0,-4 0 0,3 0 0,-3 0 0,2 0 0,-7 0 0,-1 0 0,-3-1 0,-1 1 0,-1 0 0,-3 0 0,-5 0 0,0 0 0,2 0 0,1 0 0,-2 1 0,-3-1 0,-2 0 0,1 0 0,2 0 0,4 0 0,1 0 0,-1 0 0,6 0 0,0 0 0,-2 0 0,0 0 0,0 0 0,0 0 0,1 0 0,0 0 0,1 0 0,5 0 0,0 0 0,4 0 0,4 0 0,-1 0 0,3 0 0,1 0 0,-2 0 0,2 0 0,0 0 0,2 0 0,10 0 0,14 0 0,9 0 0,8 0 0,5 0 0,7 0 0,8 0 0,6 0 0,2 0 0,-3 0 0,0 0 0,-4 0 0,-1 0 0,5 0 0,-3 0 0,1 0 0,0 0 0,2 0 0,4 0 0,1 0 0,5 0 0,-1 0 0,-1 0 0,-1 0 0,2 0 0,-1 0 0,-1 0 0,-2 0 0,3 0 0,-1 0 0,-1 0 0,-1 0 0,3 0 0,-5 0 0,-1 0 0,-2 0 0,1 0 0,-1 0 0,-4 0 0,-4 0 0,0 0 0,1 0 0,2 0 0,-2 0 0,-3 0 0,-2 0 0,-4 0 0,-1 0 0,2 0 0,-1 0 0,4 0 0,-4-5 0,-6-3 0,-11-1 0,-8 1 0,-9 2 0,-6 2 0,-9-3 0,-2 1 0,-5 1 0,0 2 0,1 0 0,2 2 0,3 0 0,-3 1 0,1 0 0,-3 1 0,-3-1 0,-4 0 0,3 0 0,-3 0 0,4 1 0,-6-1 0,-1 0 0,-2 0 0,-6 0 0,-3 0 0,-1 0 0,1 0 0,2 0 0,2-1 0,-2 1 0,0 0 0,2 0 0,2 0 0,4 0 0,-2 0 0,0 1 0,0-1 0,4 0 0,0 0 0,1 0 0,-2 0 0,5 0 0,2 0 0,5 0 0,-2 0 0,3 0 0,-4 0 0,3 0 0,-4 0 0,2 0 0,10 0 0,11 0 0,10 0 0,9 0 0,7 0 0,7 0 0,7 0 0,5 0 0,4 0 0,6 0 0,2 0 0,-4 0 0,-2 0 0,0 0 0,3 0 0,1 0 0,4 0 0,4 0 0,-1 0 0,-2 0 0,3 0 0,-3 0 0,-2 0 0,3 0 0,2 0 0,2 0 0,-1 0 0,2 0 0,-3 0 0,2 0 0,1 0 0,-2 0 0,-3 0 0,1 0 0,-7 0 0,-1 0 0,-3 0 0,-1 0 0,0 0 0,-4 0 0,0 0 0,-4 0 0,-3 0 0,-4 0 0,2 0 0,-1 0 0,3 0 0,-1-5 0,-2 1 0,-1 0 0,-2 0 0,3 2 0,-1 0 0,4 1 0,-5-3 0,-2-1 0,-1 1 0,-1 0 0,-1 2 0,1 0 0,-1 2 0,1-1 0,-5-3 0,1 0 0,-1 0 0,2 1 0,1 0 0,-4-2 0,1-1 0,1 2 0,-8 0 0,-12 2 0,-7 0 0,-12 2 0,-3 0 0,-2 0 0,0 0 0,1 0 0,1 0 0,2 0 0,1 0 0,0 1 0,1-1 0,0 0 0,0 0 0,4 4 0,0 0 0,1 0 0,-2 0 0,0-2 0,-2 0 0,0-1 0,-1-1 0,0 0 0,0 4 0,-1 0 0,1 0 0,0 0 0,-1-2 0,5 4 0,9-1 0,8 0 0,8-1 0,7-2 0,3 0 0,4-1 0,0-1 0,1 0 0,0-1 0,-1 1 0,0 0 0,0 0 0,3 0 0,1 0 0,0 0 0,-2 0 0,0 0 0,-1 0 0,-1 0 0,-1 0 0,1 0 0,-1 0 0,0 0 0,-1 0 0,2 0 0,-1 0 0,0-5 0,-9 1 0,-8 0 0,-8 0 0,-8 1 0,-5 2 0,-3 0 0,-2 0 0,-1 1 0,0 0 0,0 1 0,1-1 0,0 0 0,-4 0 0,1 0 0,-1 0 0,1 0 0,2 0 0,0 0 0,1 0 0,1 0 0,-1 0 0,6 4 0,-1 1 0,0-1 0,0 0 0,3 3 0,-1-1 0,7-1 0,8-1 0,7-2 0,7 0 0,3-1 0,4-1 0,1 0 0,4-1 0,1 1 0,0 0 0,-1 0 0,-2 0 0,-1-5 0,0 1 0,-2 0 0,0-4 0,0 1 0,0-3 0,0 1 0,0 2 0,0 2 0,0-3 0,0 2 0,0 1 0,-4-3 0,0 1 0,0 2 0,1 0 0,0 3 0,2 0 0,-4-2 0,-8-1 0,-8 1 0,-8 1 0,-7 1 0,-3 0 0,-3 1 0,-6 1 0,4-4 0,1 0 0,0-1 0,1 2 0,0 0 0,-4 2 0,0 0 0,0 1 0,-4 0 0,-3 0 0,-4 0 0,-2-4 0,1 0 0,4 0 0,-1 0 0,-1 2 0,2 0 0,-1 1 0,2 1 0,3 0 0,2 0 0,3 0 0,1 0 0,2 0 0,0 1 0,8-1 0,10 0 0,8 0 0,11 0 0,6 0 0,7 0 0,1 0 0,0 0 0,-2 0 0,-2 0 0,-2-5 0,-1 1 0,-1 0 0,3-4 0,1 1 0,-1 1 0,-1 1 0,-1 3 0,0 0 0,-1 1 0,-5-3 0,0-1 0,4 1 0,1 1 0,5 0 0,0 2 0,0 0 0,-1 1 0,-10 0 0,-10 0 0,-9 0 0,-9 0 0,-4 1 0,-5-1 0,-1 0 0,-1 4 0,0 0 0,0 1 0,0 3 0,1-1 0,1-1 0,-5-2 0,1-1 0,-1-1 0,2-2 0,0 0 0,1 0 0,1 0 0,1 4 0,0 0 0,4 5 0,0-2 0,0 0 0,8-2 0,8-1 0,7-2 0,7-1 0,5-1 0,2 0 0,2 0 0,0-1 0,1 1 0,0 0 0,-1 0 0,0-1 0,-1 1 0,5 0 0,-1 0 0,1 0 0,-2 0 0,0 0 0,-1 0 0,-1 0 0,-1 1 0,1-1 0,-1 0 0,0 0 0,-1 0 0,6 0 0,-1 0 0,-4 4 0,0 0 0,-2 1 0,-8-2 0,-9 0 0,-8-1 0,-6-1 0,-6-1 0,2 4 0,-2 0 0,0 0 0,-2 0 0,0-2 0,4 4 0,-1-1 0,1 0 0,2 3 0,-4-2 0,2 4 0,0-1 0,7-2 0,7-2 0,8-2 0,3-5 0,4-2 0,3 0 0,2 0 0,2-3 0,1 1 0,1 1 0,-5-4 0,1 2 0,-1-3 0,1-3 0,1 1 0,-4-1 0,1 2 0,1-2 0,-4-2 0,1-1 0,-2-3 0,-4 0 0,-2-2 0,-8 4 0,-5 4 0,-5 5 0,-5 3 0,-3 2 0,-1 3 0,-1 0 0,-1 1 0,1 0 0,-4-1 0,-1 1 0,-3-1 0,5 5 0,2-1 0,-4 5 0,6 3 0,1-1 0,0-2 0,5 3 0,4 1 0,4 2 0,7 3 0,7-3 0,5-3 0,5 1 0,3-4 0,2-2 0,0-3 0,0-1 0,1-2 0,-1-1 0,0 0 0,-1 0 0,0 3 0,1 1 0,-9 0 0,-10-1 0,-7 0 0,-8-2 0,-1 5 0,-3 3 0,-2-1 0,-1 0 0,-1-2 0,-1-2 0,0-1 0,-1-2 0,1-1 0,-1 0 0,1 0 0,-5-1 0,0 1 0,-3 0 0,0-1 0,1 1 0,1 0 0,-2 0 0,2 0 0,0 0 0,2 0 0,2 0 0,-4 0 0,1 0 0,-4 0 0,1 0 0,1 0 0,-2 0 0,1 0 0,2 0 0,1 0 0,2 0 0,-2 0 0,-1 0 0,-2 0 0,0 0 0,1 0 0,2 0 0,2 0 0,-4 0 0,2 0 0,0 0 0,2 0 0,0 0 0,-2 0 0,0 0 0,0 0 0,1 0 0,2 0 0,0 0 0,-3 0 0,0 0 0,1 0 0,0 0 0,2 0 0,0 0 0,1 0 0,1 0 0,0 0 0,0 0 0,0 0 0,0 0 0,0 0 0,0 0 0,-1 0 0,1 0 0,-4 0 0,-5 0 0,0 0 0,-3 0 0,1 0 0,3 0 0,1 0 0,3 0 0,2 0 0,1 0 0,1 0 0,-4 0 0,0 0 0,-4 0 0,-4 0 0,0 0 0,7-4 0,2 0 0,3 0 0,1 0 0,0 2 0,-4 0 0,0 1 0,-1 1 0,1-5 0,0 1 0,-3 0 0,1 0 0,4-2 0,2 0 0,1 1 0,-1 1 0,1 1 0,-1 2 0,0 0 0,4-3 0,-1-1 0,0 1 0,0 1 0,-2 0 0,-1 2 0,0 0 0,-1 1 0,0 0 0,0 0 0,-1 0 0,1 0 0,0 0 0,0 0 0,-1 0 0,5-4 0,4-4 0,9-1 0,4-3 0,7 2 0,9 1 0,0-1 0,3 1 0,5 3 0,1 1 0,-3-1 0,3 0 0,-1 1 0,-1 2 0,1 1 0,-2 0 0,0 2 0,4 0 0,-4 4 0,-5 5 0,-6 4 0,-4 4 0,-3 2 0,-7 2 0,-1 0 0,-6-3 0,-3-4 0,1-1 0,2 1 0,-2-3 0,3 2 0,-3-3 0,-1-3 0,-3 3 0,-2-3 0,-1-1 0,-2-2 0,0-1 0,0-2 0,-1-1 0,5-4 0,0-5 0,-1 0 0,5-3 0,-1 1 0,3-2 0,3-2 0,-2 3 0,3-3 0,1 0 0,2-2 0,-7-2 0,1-1 0,1-1 0,2 0 0,2 0 0,2-1 0,2 1 0,1-1 0,0 1 0,0 0 0,5 4 0,4 4 0,4 5 0,4 3 0,6 3 0,2 2 0,1 5 0,0 0 0,-1 0 0,-2 3 0,0 0 0,-6 2 0,-4 4 0,0-3 0,0-1 0,1 1 0,3-2 0,-2 6 0,0-2 0,1-1 0,-2 0 0,-4 2 0,-3 2 0,-3 2 0,-6-2 0,-6-5 0,-5-2 0,-8-4 0,-4-3 0,0-1 0,-1-1 0,1-1 0,1 0 0,2 1 0,-1-1 0,2 1 0,0 0 0,0 0 0,4-5 0,5-3 0,3-5 0,5-4 0,6 2 0,6 3 0,10 4 0,3 2 0,8 3 0,0 2 0,0 1 0,-1 0 0,-2 1 0,-3 0 0,0 3 0,-1 5 0,-1 0 0,-4 3 0,-1 3 0,1 2 0,0 2 0,-3 2 0,-3 0 0,-3 0 0,-4 1 0,-2 0 0,-2-1 0,-4-4 0,-5-4 0,-5-5 0,-3-3 0,-2-3 0,-2-1 0,3-6 0,0 0 0,5-5 0,-1-2 0,3-4 0,-1-3 0,3-1 0,2-1 0,2-1 0,2 0 0,2 0 0,1 1 0,4 3 0,5 5 0,4 5 0,4 3 0,3 3 0,1 2 0,-4 4 0,1 2 0,-5 3 0,-3 4 0,1-1 0,-4 2 0,-1 2 0,-2 2 0,-2 1 0,-1 1 0,-5-3 0,-1 0 0,-4-5 0,1 2 0,1 0 0,-3-2 0,-2 2 0,-3-3 0,-3 1 0,-1-2 0,-2-3 0,0-2 0,-1-2 0,1-1 0,-1-2 0,1 0 0,3-5 0,6-4 0,3-4 0,0 0 0,3-2 0,1-1 0,-2 2 0,1-1 0,1-1 0,1-1 0,6 2 0,5 4 0,10 3 0,3 4 0,0 6 0,4 1 0,0 6 0,1 0 0,-1 2 0,-1 0 0,0 1 0,-1-2 0,-5 3 0,-4 1 0,-13-2 0,-9-3 0,-6-2 0,-5-3 0,-2-2 0,-1-1 0,-1-1 0,1 0 0,5-1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19:35.826"/>
    </inkml:context>
    <inkml:brush xml:id="br0">
      <inkml:brushProperty name="width" value="0.05" units="cm"/>
      <inkml:brushProperty name="height" value="0.05" units="cm"/>
      <inkml:brushProperty name="color" value="#B4C3DA"/>
      <inkml:brushProperty name="inkEffects" value="silver"/>
      <inkml:brushProperty name="anchorX" value="1389.65442"/>
      <inkml:brushProperty name="anchorY" value="1139.25464"/>
      <inkml:brushProperty name="scaleFactor" value="0.5"/>
    </inkml:brush>
  </inkml:definitions>
  <inkml:trace contextRef="#ctx0" brushRef="#br0">357 303 24575,'0'0'0,"0"3"0,-4 1 0,-3 0 0,-7-1 0,-4 2 0,-1 0 0,-1 0 0,-1 2 0,-2-2 0,1 4 0,-1-2 0,2-1 0,5 2 0,1-2 0,0-1 0,0-1 0,-1-2 0,0-1 0,0 0 0,-1-5 0,3-3 0,3-4 0,4-3 0,3-3 0,2-4 0,2 0 0,4 2 0,0 1 0,4 5 0,6 0 0,3 4 0,2 2 0,1 3 0,0 2 0,-1 1 0,0 1 0,0 1 0,-1-1 0,-1 1 0,1-1 0,0 1 0,-4 2 0,0 1 0,0-1 0,-3 4 0,1-1 0,0 2 0,2 3 0,-2 2 0,0-1 0,-2 1 0,-2 1 0,-3 1 0,1-3 0,-1 1 0,-1 1 0,-2 1 0,0 0 0,-1 2 0,-4-4 0,-1 1 0,-7-3 0,-3-4 0,1 2 0,2 0 0,-4 0 0,-2-2 0,0-3 0,-1-1 0,0-1 0,0-2 0,-1 0 0,1 0 0,1 0 0,-1-1 0,3-2 0,2-1 0,-2 0 0,4-2 0,-1 0 0,3-3 0,3-1 0,-2 0 0,2-2 0,-3 0 0,2-3 0,2-1 0,1 0 0,-2 2 0,1 0 0,1-1 0,1 0 0,5 3 0,4 3 0,4 3 0,4 2 0,5 2 0,6 2 0,0 3 0,1 1 0,-3 4 0,-1-1 0,2 0 0,-2 1 0,0 2 0,-1-1 0,-2 2 0,0-2 0,-1 1 0,0-1 0,-4 4 0,0-1 0,-1-2 0,-2 1 0,1 4 0,-3 2 0,1-2 0,-2 0 0,-2 1 0,-1 0 0,-3 0 0,-1 1 0,-4 0 0,-4-3 0,-5 0 0,-2-3 0,-2-3 0,2 0 0,0-2 0,2 2 0,1-1 0,-2-2 0,-1-1 0,-1-2 0,3 3 0,-2-1 0,0 0 0,0-1 0,-2-2 0,-1 1 0,4-5 0,-1-4 0,3-4 0,0-3 0,3-2 0,1-2 0,0 0 0,1 0 0,1-1 0,2 1 0,-2 0 0,0 0 0,1-3 0,1-4 0,1 0 0,1 1 0,1-2 0,-1 1 0,2 1 0,-1 3 0,0 1 0,0 1 0,0 0 0,0 2 0,4 3 0,0 0 0,3 4 0,-1 0 0,4 1 0,1 0 0,3 1 0,1 2 0,2 2 0,0 2 0,1 1 0,4 0 0,-1 2 0,1-1 0,-5 4 0,0 0 0,-2 3 0,1 0 0,-4 2 0,1 3 0,0-2 0,-3 2 0,2-3 0,1 2 0,-3 1 0,2-2 0,-3 2 0,2-3 0,0-2 0,-1 1 0,2-1 0,-3 5 0,1 2 0,-1 2 0,0 2 0,-1 0 0,-1 1 0,-3-1 0,-2 1 0,-1-1 0,-4-4 0,-4-3 0,-4-1 0,-7-2 0,-2-3 0,-1-2 0,0-1 0,1-1 0,0-1 0,1-1 0,0 1 0,1 0 0,1-1 0,3-2 0,0-5 0,3-3 0,4-2 0,2-3 0,3-5 0,-3 3 0,2 0 0,0 0 0,0 1 0,2-1 0,0 1 0,0 0 0,1-4 0,0-1 0,4 1 0,0 1 0,3 0 0,3 5 0,0 0 0,1 4 0,2 3 0,2 4 0,1 1 0,0 2 0,2 1 0,0 1 0,0-1 0,0 1 0,0 0 0,-1-1 0,1 0 0,0 0 0,0 4 0,-1 0 0,1-1 0,-4 4 0,0-2 0,0 0 0,0-1 0,2 5 0,0 0 0,1 2 0,1-1 0,-1 1 0,1 2 0,-4 1 0,0-2 0,1 1 0,-1-3 0,-2 1 0,-3 2 0,-2 0 0,-4 6 0,-5-3 0,-4 1 0,-9-4 0,-3-3 0,2 0 0,-1-3 0,0-1 0,0-3 0,0-1 0,-4 2 0,0 0 0,0-1 0,0-1 0,1 0 0,5 3 0,0-1 0,-3-1 0,0 0 0,2-4 0,4-5 0,4-4 0,3-4 0,3-1 0,5-3 0,0 0 0,5-1 0,0 1 0,2 3 0,-2 1 0,3-1 0,1 0 0,1 3 0,3 0 0,0-2 0,1 3 0,1 3 0,-3-1 0,-1 2 0,0 2 0,1 2 0,1 1 0,0 1 0,1 1 0,-3 3 0,0 1 0,0 4 0,-3 2 0,1 7 0,-2 2 0,-4 1 0,6 1 0,-2 2 0,-2 1 0,-2-2 0,2 0 0,-2-2 0,-2-1 0,-1 2 0,-1 1 0,-1 3 0,0-1 0,-1-1 0,-1-1 0,1-2 0,0 3 0,0-1 0,-1-1 0,1 0 0,0-2 0,-3-4 0,-4-4 0,-4-4 0,-3-3 0,-2-2 0,3-6 0,-2 0 0,1-4 0,-2 1 0,4-3 0,-1 2 0,3-3 0,-1-1 0,-1 2 0,-2-5 0,-1-2 0,3-4 0,-1 2 0,-1 1 0,2 0 0,4 0 0,-2 4 0,3 0 0,-1 1 0,1-2 0,-2 3 0,1-4 0,2-1 0,-2 0 0,2-2 0,1 1 0,2-1 0,1 1 0,1 0 0,0 0 0,1 0 0,8 4 0,3 4 0,3 3 0,3 3 0,1 2 0,1 2 0,0 0 0,-1 1 0,1 3 0,-1 0 0,0 0 0,-4 3 0,0-1 0,0 3 0,1-2 0,-3 3 0,-3 1 0,-3 3 0,-3 1 0,-1 1 0,-2 2 0,0 0 0,0 0 0,-1 0 0,1 0 0,-4-1 0,-4-2 0,-2-5 0,-1 1 0,-1-4 0,-2-1 0,-1-3 0,-1-1 0,3-5 0,2-4 0,4-4 0,3-7 0,2-2 0,1-1 0,2 0 0,3 0 0,0 1 0,0 1 0,3 4 0,-1 1 0,0 0 0,4 3 0,0-1 0,-1 0 0,1 1 0,1 0 0,3 2 0,1-1 0,-2-2 0,0 2 0,1 2 0,1 3 0,1 2 0,0 1 0,2 1 0,-1 1 0,1 1 0,0-1 0,-4 4 0,-3 4 0,-1-1 0,-2 3 0,-3 2 0,2-1 0,-1 1 0,-2 2 0,2-3 0,0 1 0,-2 1 0,-1 1 0,-1 2 0,0 0 0,-2 2 0,0-1 0,-3 1 0,-5-4 0,-3-3 0,-3-4 0,-2-3 0,-1-2 0,-1-2 0,3 4 0,0-2 0,1 1 0,-1 0 0,-5-2 0,0 0 0,-4 0 0,0-1 0,4-3 0,5-5 0,2-2 0,4-4 0,3-2 0,2-1 0,2-1 0,2-4 0,0 0 0,1 0 0,-1 1 0,1 0 0,-1 2 0,1 1 0,-1 0 0,3 4 0,1 0 0,3 4 0,3 2 0,-1 0 0,3 2 0,1 2 0,1 1 0,2 1 0,1 1 0,-3 4 0,0 1 0,0 0 0,-2 6 0,0 0 0,-3 3 0,2 0 0,-3 3 0,-2 0 0,-2 2 0,2-4 0,2 0 0,0 0 0,-2 1 0,-1 1 0,-2 1 0,-1 0 0,2 0 0,0 1 0,0-1 0,-2 1 0,0 0 0,-1 0 0,-4-1 0,-4-2 0,0-1 0,-3-4 0,-3-2 0,-1 0 0,-2-2 0,-1-1 0,-1-2 0,0-1 0,0-2 0,0 1 0,0-2 0,0 1 0,0-4 0,4-3 0,0-4 0,0-3 0,3-2 0,-1-5 0,3-1 0,2 1 0,3-1 0,2 2 0,0 0 0,2 2 0,0 0 0,4 3 0,4 5 0,3 3 0,3 3 0,2 3 0,2 0 0,0 5 0,0 1 0,-3 3 0,3-1 0,-4 3 0,-2 2 0,-1-2 0,-2 2 0,4 1 0,-2 1 0,-2 2 0,-2 1 0,-3 0 0,-1 1 0,-2-1 0,-1 1 0,0 0 0,-1 0 0,-3 0 0,-3-4 0,-5 0 0,-2-3 0,-2-4 0,-1-2 0,-1-3 0,0-1 0,-1-1 0,1 0 0,-3-1 0,2-3 0,2-3 0,3-4 0,-2-3 0,2-6 0,4-1 0,-1 3 0,3 0 0,2 2 0,2-1 0,2 0 0,5 4 0,4 3 0,4 3 0,3 4 0,-1 5 0,1 1 0,-3 4 0,1 1 0,-3 2 0,-2 2 0,1-2 0,-2 2 0,-1 1 0,-2 2 0,-1 1 0,-4-3 0,-2 1 0,-3-4 0,-4-2 0,-2-3 0,-6 1 0,-1-1 0,-2-1 0,1-1 0,1 2 0,0-1 0,1 0 0,1-1 0,0-1 0,1-1 0,-1 0 0,1-1 0,-1 0 0,1-1 0,3-2 0,0-1 0,3-3 0,4-3 0,2-3 0,2-3 0,6 3 0,7-1 0,5 3 0,3 3 0,2 3 0,0 2 0,-1 1 0,1 2 0,-2 0 0,1 1 0,-1 0 0,-1-1 0,1 0 0,0 1 0,-4 2 0,-4 5 0,-3 2 0,-3 4 0,-3 2 0,0 1 0,-5-2 0,0 0 0,-8-4 0,-2-3 0,0 1 0,0-3 0,-2-1 0,0-2 0,0-1 0,2 2 0,0 0 0,0-1 0,-1 0 0,3-5 0,-1-1 0,4-3 0,1-4 0,4-3 0,-3-2 0,3-2 0,0-1 0,-2 4 0,0-1 0,2 0 0,1 0 0,-3-1 0,1 0 0,1-1 0,1 0 0,1-1 0,0 0 0,2 1 0,0-5 0,0 1 0,0 0 0,0 0 0,0 1 0,4 4 0,3 5 0,4 4 0,3 7 0,2 5 0,1 2 0,1 0 0,-3 3 0,0-2 0,-4 5 0,4-1 0,-3 1 0,2-1 0,-4 0 0,-2 1 0,1-3 0,-2 2 0,1-3 0,-1 2 0,-1 0 0,-3 3 0,0 1 0,-2 1 0,-4-3 0,-4-2 0,-4-4 0,-3 1 0,-2-3 0,-2 3 0,0-1 0,0-2 0,-1-2 0,1 3 0,0-1 0,0-1 0,0-1 0,0-1 0,1-4 0,-1-1 0,4-4 0,0-4 0,4-2 0,2-2 0,4-2 0,1-1 0,-1 0 0,-4 4 0,2-5 0,-1 1 0,3 0 0,1-1 0,1 1 0,1-1 0,1 1 0,0 0 0,0 0 0,1 1 0,-1-4 0,4 3 0,3 4 0,4 4 0,2 4 0,3 3 0,1 2 0,1 1 0,-3 4 0,0 4 0,0 0 0,0 3 0,1-2 0,0 2 0,1 1 0,0 2 0,1 2 0,0-3 0,-4 0 0,-3 1 0,-4 1 0,0-2 0,-2 0 0,-1 0 0,-1 2 0,-2 0 0,0 2 0,-1 0 0,0 0 0,-4-3 0,0 1 0,-3-5 0,-7-2 0,-2 0 0,-3-1 0,-1-3 0,1-1 0,-1-1 0,1-1 0,-3-1 0,0 0 0,1 0 0,0-1 0,1 1 0,2 0 0,3-4 0,1-3 0,0-4 0,3-3 0,2-1 0,0 1 0,3 0 0,1-1 0,1-1 0,3 0 0,0 0 0,4 2 0,4 3 0,5 5 0,2 1 0,2 4 0,1 0 0,-2 5 0,0 0 0,3 1 0,-3 2 0,1 2 0,0 4 0,-3 5 0,0-2 0,-3 2 0,-3-1 0,-2 0 0,-3 1 0,-1-1 0,-1 1 0,-3-4 0,-5 0 0,-4-4 0,-2-2 0,2 0 0,-2-2 0,-1-1 0,0-2 0,-1-1 0,-1-1 0,-1-1 0,1 0 0,-1-1 0,0 1 0,0 0 0,1 0 0,-1 0 0,0-1 0,1 1 0,-1 0 0,0 0 0,1 0 0,3-3 0,3-4 0,1-1 0,2-2 0,3-2 0,2-2 0,-3-2 0,2-1 0,0-1 0,1 0 0,2 0 0,3 0 0,5 4 0,4 0 0,3 3 0,2 3 0,1 3 0,1 3 0,4 1 0,0 1 0,4 0 0,-5 4 0,-1 1 0,2 2 0,-1 0 0,-3 3 0,-5 1 0,-5 3 0,0-2 0,-2 1 0,-2 4 0,2-2 0,-1 1 0,-1 0 0,-1 1 0,-1-1 0,-1 2 0,-4-5 0,-1 1 0,-6-3 0,-4-3 0,1 0 0,-2-2 0,0-1 0,-1-2 0,-1-1 0,0-2 0,-1 4 0,0-1 0,1 1 0,-1-2 0,0 0 0,1-1 0,2-4 0,1 0 0,4-4 0,-1 0 0,2-2 0,3-2 0,2-3 0,-1 2 0,0-1 0,1-1 0,1-1 0,2-1 0,0-1 0,-3 0 0,0-1 0,1 0 0,0 1 0,1-1 0,1 0 0,0 0 0,1 1 0,0-1 0,4 0 0,-1 1 0,5 2 0,2 1 0,-1 0 0,3 3 0,1-1 0,2 3 0,-3-1 0,1 2 0,1 2 0,1 2 0,0 1 0,2 2 0,0 1 0,1 0 0,-4 4 0,0 0 0,0 0 0,1 3 0,1-1 0,0 2 0,1 0 0,-3 1 0,-4 3 0,4-2 0,1-2 0,-2 1 0,-3 2 0,4 2 0,1-2 0,-2 5 0,1-3 0,-3 2 0,0-4 0,-2 1 0,1-2 0,-2 4 0,-1 1 0,-10-2 0,-6-2 0,-4-4 0,-4-2 0,-1-3 0,-1-1 0,0-1 0,0 0 0,0-1 0,-3 0 0,1 1 0,-1 0 0,2-1 0,0 1 0,1 0 0,-3 0 0,1 0 0,3-3 0,1-1 0,4-3 0,5-3 0,2-3 0,4-2 0,1-2 0,1 0 0,0-1 0,1 0 0,0-1 0,-1 1 0,1 0 0,-1 0 0,4 4 0,3 0 0,3 3 0,4 4 0,2 2 0,1 3 0,1 1 0,1 0 0,-1 2 0,0-1 0,0 1 0,0 0 0,0-1 0,0 0 0,-1 0 0,5 0 0,-5 4 0,1 3 0,-1 4 0,-4 2 0,0 0 0,-3 4 0,-3 1 0,-2 5 0,-3-1 0,-1 5 0,-1-2 0,0 2 0,-4-4 0,-4-2 0,-3-6 0,-3-4 0,-2-5 0,-2 0 0,0-1 0,0-2 0,0 3 0,-1-1 0,1-1 0,1-1 0,-1-1 0,0-1 0,0 0 0,1-1 0,-1 0 0,0 0 0,1 0 0,-1-1 0,1 1 0,-1 0 0,0-3 0,1-1 0,-1-3 0,4-4 0,0 2 0,3-2 0,0-3 0,3 0 0,-2 2 0,3-2 0,1 1 0,2-6 0,1 0 0,-1-1 0,0 0 0,1 0 0,0 1 0,1 0 0,1 1 0,1 0 0,0 0 0,0 1 0,3 3 0,5 4 0,2 3 0,4 3 0,2 2 0,2 2 0,0 1 0,0-1 0,0 1 0,1 0 0,-1-1 0,0 0 0,-1 0 0,1 4 0,0 0 0,-1-1 0,-3 3 0,0 0 0,-3 3 0,0-2 0,1 2 0,1-1 0,-2 2 0,2-1 0,-4 1 0,2-2 0,1 1 0,2 3 0,-3 1 0,2-1 0,-3 1 0,1 0 0,1-1 0,-2 0 0,-2 4 0,-3 2 0,-2 4 0,-1 1 0,-5-3 0,-4-2 0,-4-4 0,-4-5 0,-1-3 0,-1-3 0,-2-2 0,1-1 0,-1-1 0,1 0 0,0 0 0,0 1 0,0-1 0,1-2 0,-1-1 0,4-3 0,3-3 0,1 0 0,2-1 0,3-2 0,2-2 0,-2 0 0,0-2 0,1-1 0,2 1 0,0-1 0,1 0 0,1 0 0,-1 0 0,2 0 0,-5 0 0,1 1 0,0-1 0,0 0 0,1 1 0,0-1 0,2 0 0,-1 1 0,5 3 0,-1 0 0,5 3 0,2 4 0,3-2 0,2 3 0,2 2 0,1 1 0,0 1 0,0 1 0,0 1 0,0 0 0,0 0 0,0 1 0,0-1 0,-1 0 0,1 0 0,0 0 0,-1 0 0,1 4 0,0 0 0,-1 3 0,-3 3 0,0-1 0,0-1 0,1-2 0,-3 1 0,4-1 0,1 2 0,-3 3 0,1-2 0,-3 2 0,-1-2 0,2-2 0,1 1 0,-3 2 0,5 3 0,-3 1 0,-2 2 0,1-3 0,-4 1 0,-1 0 0,-3 1 0,-2 1 0,-1 1 0,-1 0 0,-4 1 0,0-1 0,0 1 0,1 0 0,-3-4 0,0 0 0,2 0 0,-3-3 0,1 1 0,-2-3 0,1 2 0,-3-3 0,-1 5 0,-3-2 0,-1-1 0,2 1 0,0-3 0,-2-2 0,0-2 0,-1-2 0,3-4 0,3-5 0,4-4 0,2-3 0,2-2 0,1-2 0,1 0 0,1-1 0,0 1 0,-1 0 0,4 3 0,4 4 0,-1 1 0,3 2 0,2 3 0,3 1 0,1 3 0,0 0 0,2 1 0,0 0 0,0 1 0,0-1 0,0 0 0,0 1 0,0 2 0,-1 1 0,1 0 0,-4 2 0,0 0 0,0-1 0,-3 2 0,1-1 0,1-1 0,-3 2 0,2-1 0,-3 3 0,1 1 0,-1 3 0,-3 2 0,-2 2 0,-2 0 0,0 1 0,-6-4 0,-3-3 0,-4-4 0,-3-2 0,1-7 0,3-4 0,2-6 0,3-2 0,3-3 0,1-1 0,1 0 0,0-4 0,1 0 0,-1 0 0,1 1 0,3 1 0,0 0 0,-1 2 0,4 4 0,2 0 0,3 3 0,3 4 0,1 2 0,1 3 0,1 1 0,0 1 0,-3 4 0,-4 4 0,-4 3 0,-3 3 0,-2 2 0,-2 2 0,0 0 0,-1 0 0,1 1 0,-1-1 0,0 0 0,-2 0 0,-1 0 0,0-1 0,-2 1 0,-3 0 0,0-1 0,-2-2 0,2-1 0,-1-4 0,1 1 0,-1-3 0,-2-2 0,-1-2 0,-2-2 0,-2-1 0,0-1 0,-1 0 0,4-4 0,0-7 0,3-3 0,3-4 0,3-1 0,-1 0 0,-2-4 0,0 0 0,2-3 0,2 1 0,1 2 0,1 0 0,-2-1 0,0 1 0,1 2 0,0 0 0,1 1 0,1 1 0,0 1 0,1 0 0,0-2 0,0-1 0,4 3 0,4-2 0,2 4 0,4 3 0,2 5 0,1 3 0,1 2 0,1 3 0,-1 3 0,-3 5 0,-1 0 0,1 3 0,-4 2 0,1 2 0,1-3 0,-3 1 0,2 1 0,-3 1 0,-2 1 0,1-3 0,-2 1 0,-1 0 0,-2 1 0,2 0 0,3-2 0,0 1 0,-2 0 0,-1 0 0,-1 2 0,-3 0 0,0 2 0,0 2 0,-2 2 0,-2-1 0,-5-3 0,0-2 0,-2-4 0,-2-4 0,-3-3 0,0-2 0,-2-2 0,-1-1 0,3-4 0,1-1 0,0-6 0,2-3 0,0-3 0,-1-2 0,-1 1 0,3-1 0,-2 0 0,3 0 0,3 1 0,2 0 0,2 0 0,2 1 0,-3 3 0,1 0 0,-4 0 0,1-1 0,1-1 0,1 0 0,1-1 0,2 0 0,0-1 0,4 4 0,4 4 0,4 3 0,0 6 0,1 3 0,-2 5 0,2 0 0,1 6 0,1 3 0,1 5 0,-2 2 0,-3 3 0,-3 0 0,0-5 0,-1-2 0,-2-2 0,-1 0 0,-1-1 0,-1 0 0,-1 1 0,0 0 0,0 0 0,-1 1 0,1-1 0,0 1 0,0 0 0,0-1 0,-4 1 0,-3-4 0,0 0 0,-4-3 0,3 0 0,-3-3 0,-1-2 0,-2-2 0,-2-2 0,0-1 0,2-4 0,0-1 0,3-3 0,0 0 0,2-3 0,3-2 0,2-1 0,-2-3 0,1-8 0,1 0 0,2-5 0,-4 1 0,2 2 0,-4 3 0,2 1 0,0 2 0,2-2 0,1 1 0,2-4 0,0 1 0,1 1 0,0 2 0,4 4 0,0 2 0,3 3 0,3 5 0,4 2 0,1 3 0,1 1 0,2 1 0,0 1 0,-4 3 0,-3 4 0,-3 3 0,-4 3 0,1 2 0,0 1 0,-2 2 0,-1-1 0,0 0 0,-1 0 0,-1 1 0,0-1 0,0-1 0,0 1 0,-1 0 0,1-1 0,-3-3 0,-1 0 0,-3 0 0,-4-3 0,-2-2 0,2 0 0,-2-2 0,-1-2 0,-1-2 0,-1-1 0,-1-1 0,3-5 0,-3-3 0,3-4 0,2-3 0,1-6 0,2-1 0,0-1 0,-3 1 0,3 0 0,2 2 0,-2 0 0,2 1 0,2 0 0,1 0 0,-1 1 0,-3 3 0,0-4 0,1 1 0,3-1 0,-3-1 0,2 1 0,0 0 0,2 0 0,1 0 0,4 3 0,5 8 0,4 4 0,3 3 0,2 1 0,-2 4 0,0 4 0,1 0 0,1-1 0,0 1 0,-3 2 0,1-2 0,-4 3 0,-2 0 0,-4 2 0,-1 2 0,-5 0 0,-5-2 0,-1 0 0,-3-3 0,-1-3 0,-7 0 0,-1-1 0,0 1 0,-1 2 0,1-1 0,1-1 0,0 1 0,0-2 0,2-2 0,-1-1 0,0-2 0,-3 3 0,0-1 0,0-1 0,0 0 0,2-1 0,0-1 0,4-4 0,4-4 0,1-1 0,2-5 0,0-4 0,1-1 0,1-1 0,3 0 0,1-3 0,1-1 0,1 1 0,0 1 0,0 1 0,0 1 0,4 4 0,0 1 0,3 4 0,3 2 0,0 0 0,1 2 0,2-2 0,2 2 0,1 0 0,-3-1 0,1 1 0,0 1 0,1 2 0,1 1 0,0 0 0,1 2 0,1 0 0,3 0 0,0 0 0,-3 4 0,3 4 0,-5 3 0,0-1 0,-3 2 0,-1-2 0,-3 2 0,-3 0 0,2-1 0,-2 1 0,-2 0 0,3-1 0,-2 1 0,0 1 0,-2 1 0,-1 1 0,-1 2 0,-1 0 0,0 0 0,-3-2 0,-1-1 0,-3 0 0,0 1 0,-3-3 0,-1 1 0,-3-3 0,-1 1 0,-2-3 0,0 2 0,-1-2 0,0-2 0,3 1 0,1-1 0,0-1 0,-1-1 0,-1-2 0,0-1 0,-1-1 0,-1 0 0,1 0 0,-1-4 0,0 0 0,4-3 0,4-4 0,-1 2 0,4-3 0,1-1 0,-1-1 0,-2-2 0,1-1 0,2-1 0,1 1 0,-2-1 0,2 0 0,1 0 0,-3 3 0,1 1 0,2 0 0,0 0 0,2-2 0,1 0 0,1-1 0,3 3 0,4 4 0,4 3 0,3 3 0,-1 5 0,1 2 0,-3 5 0,0-1 0,2 0 0,-3 1 0,2-1 0,-3 2 0,1-1 0,-1 1 0,0-1 0,3 2 0,-2 1 0,1-1 0,1 2 0,-1 0 0,1-1 0,-3 1 0,-2 4 0,2-1 0,-3 0 0,3-2 0,-2 0 0,-2 3 0,-1 2 0,-2 1 0,0 0 0,-5-3 0,-4-1 0,-4-4 0,-7-3 0,-2-3 0,-5-2 0,1-2 0,0-1 0,-3-1 0,2 1 0,2-1 0,1 1 0,2-1 0,1-6 0,5-4 0,3-3 0,4-3 0,4-1 0,1 0 0,2-1 0,1 0 0,-1 1 0,1 0 0,0 0 0,-1 0 0,1 0 0,2 4 0,1 0 0,7 0 0,-1 0 0,3 2 0,1-1 0,2 3 0,1 3 0,0 2 0,1 3 0,-4-3 0,1 1 0,-1 1 0,1 0 0,1 2 0,0 0 0,1 0 0,0 1 0,1 0 0,-4 4 0,0 0 0,-3 7 0,0-1 0,-2 3 0,0-2 0,-1 5 0,-2 0 0,1-1 0,-1 0 0,-1 3 0,-2 2 0,-1 3 0,-1 0 0,0 0 0,-1-1 0,-1-1 0,1 2 0,0-1 0,-7-1 0,-1 0 0,-3-5 0,2-1 0,1 0 0,-1-4 0,-2-3 0,2 1 0,-2-2 0,-2-2 0,3 1 0,-5 0 0,1 2 0,0-2 0,-1 0 0,-1-2 0,0-1 0,-1-2 0,0 0 0,-1-1 0,-3 0 0,-1-1 0,1 1 0,0 0 0,5-4 0,0 0 0,2-3 0,-1-3 0,3-3 0,-1-2 0,0-2 0,2-4 0,0 3 0,2 0 0,-2 4 0,3-3 0,2-1 0,-2-3 0,-2-4 0,2-1 0,1-2 0,-1 5 0,1 1 0,2 0 0,1 0 0,5 5 0,5 4 0,5 4 0,2 5 0,4 2 0,4 1 0,0 2 0,2 0 0,-5 3 0,2 1 0,-4 2 0,0 0 0,-1-1 0,-3 2 0,1-1 0,3 1 0,2 3 0,0-1 0,1-2 0,1 1 0,2-2 0,-4 2 0,0-2 0,-4 3 0,0-3 0,-5 3 0,-2 2 0,-6-3 0,-6-1 0,-5 1 0,-4-1 0,1 1 0,-1-2 0,-1-1 0,-4 1 0,-1-1 0,-1-1 0,1-2 0,0 0 0,1-2 0,0-1 0,1 0 0,0 0 0,1 0 0,-1-1 0,1 1 0,-1 0 0,1 0 0,3-4 0,0-3 0,3-4 0,0-2 0,-1 0 0,2 0 0,3-2 0,-2 0 0,2-5 0,2 0 0,2-1 0,0 0 0,-5 5 0,1 0 0,0 1 0,1 0 0,2 0 0,2-2 0,0-3 0,5-1 0,5 4 0,3 3 0,3 5 0,2 4 0,2 2 0,0 2 0,4 5 0,0 4 0,0 0 0,-1 3 0,-1-2 0,-5 2 0,0 2 0,0-3 0,-4 2 0,0-2 0,-1 0 0,3 2 0,-1 2 0,1-3 0,-2 2 0,4 0 0,1 2 0,-2 1 0,0 0 0,1-2 0,-3 0 0,-3 0 0,-3 1 0,-3 1 0,-4 0 0,-6-2 0,-4-4 0,-3-3 0,-3-3 0,0-2 0,-2-2 0,-3 0 0,0 0 0,3 2 0,2 1 0,0 0 0,1 0 0,0-1 0,-1-1 0,0 0 0,0-1 0,0 0 0,-1 0 0,1 0 0,3-3 0,3-8 0,0 0 0,4-3 0,2-1 0,1-2 0,2 0 0,2-1 0,0-3 0,0-1 0,1 1 0,-1 0 0,0 1 0,1 1 0,-1 0 0,0 1 0,3 1 0,4-1 0,4 1 0,3-4 0,2 3 0,1 1 0,1 3 0,0 5 0,1 3 0,-1 3 0,0 1 0,0 2 0,0 1 0,3-1 0,0 1 0,-3 3 0,-1 0 0,-1 3 0,0 4 0,-3 2 0,0 2 0,0 1 0,1 2 0,-2 0 0,-3 0 0,4 0 0,-2 0 0,-2 0 0,1-3 0,-2-1 0,-2 0 0,-2 0 0,1-2 0,0 1 0,-1 0 0,-1 2 0,2 0 0,0 1 0,-1 1 0,-1 1 0,-1 0 0,-1 0 0,-1-1 0,-3-2 0,-4-5 0,-1 1 0,-2-4 0,-2-1 0,-3-3 0,-1-1 0,-1-2 0,0 0 0,-1 0 0,0 0 0,0-1 0,0-3 0,0 1 0,-3-1 0,3-3 0,0-2 0,-2-3 0,-1 1 0,1-1 0,3-2 0,2-1 0,-1 2 0,5-3 0,-1-2 0,-1 0 0,3-1 0,2 1 0,2-1 0,3 1 0,2 0 0,4 3 0,4 5 0,4 3 0,0 7 0,2 2 0,4 4 0,2 2 0,-3 1 0,4 4 0,0 1 0,0 2 0,-4 1 0,-1-3 0,0 0 0,-3 1 0,0-4 0,-3 1 0,1 1 0,2-2 0,-3 1 0,-1 0 0,-3 2 0,2 2 0,-2 0 0,3-3 0,-2 1 0,0 1 0,-2-1 0,-2 2 0,-4-3 0,-8-3 0,-4-3 0,-4-3 0,-1-3 0,-1 0 0,4-5 0,1 0 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4:24.711"/>
    </inkml:context>
    <inkml:brush xml:id="br0">
      <inkml:brushProperty name="width" value="0.05" units="cm"/>
      <inkml:brushProperty name="height" value="0.05" units="cm"/>
      <inkml:brushProperty name="color" value="#B4C3DA"/>
      <inkml:brushProperty name="inkEffects" value="silver"/>
      <inkml:brushProperty name="anchorX" value="-45183.28906"/>
      <inkml:brushProperty name="anchorY" value="-22903.71484"/>
      <inkml:brushProperty name="scaleFactor" value="0.5"/>
    </inkml:brush>
  </inkml:definitions>
  <inkml:trace contextRef="#ctx0" brushRef="#br0">167 43 24575,'0'0'0,"3"0"0,7 0 0,3 0 0,3 4 0,3 1 0,6 3 0,1 0 0,0-1 0,0-2 0,-2-1 0,4-2 0,-1-1 0,3 3 0,4 5 0,2-1 0,-1 0 0,-3-3 0,2-1 0,0-1 0,3-2 0,-2-1 0,0 0 0,3 4 0,-4 0 0,2 0 0,-4 0 0,2 2 0,-3 0 0,2-1 0,-2-1 0,-3-1 0,-2-2 0,-2 0 0,-1-1 0,-1 0 0,-1 0 0,0 0 0,-1-1 0,1 1 0,4 0 0,0 0 0,1 0 0,-2 0 0,0 0 0,-1 0 0,-1 0 0,0 0 0,-1 0 0,0 0 0,0 0 0,0 0 0,0 0 0,0 0 0,0 0 0,0 0 0,0 0 0,0 0 0,1 4 0,-1 1 0,0-1 0,0 0 0,0-1 0,1-2 0,-1 0 0,0 0 0,0-1 0,4-1 0,1 1 0,-1 0 0,0 0 0,-1 0 0,-1 0 0,-1 0 0,-1 0 0,1 0 0,-10 0 0,-8 0 0,-13 0 0,-7 0 0,-6 0 0,-2 0 0,0 0 0,-1 0 0,1 0 0,1 0 0,1 0 0,0 0 0,1 0 0,0 0 0,-5 0 0,1 0 0,0 0 0,-4 0 0,-3 0 0,-4 0 0,2 0 0,-2 0 0,2 0 0,-1 0 0,4 0 0,1 0 0,4 0 0,1 0 0,3 0 0,0 0 0,1 0 0,1 4 0,-1 0 0,0 0 0,1 0 0,-1-2 0,0 0 0,4 3 0,0 0 0,4 4 0,0-2 0,-1 0 0,-2-2 0,-2-2 0,3 4 0,-1-2 0,0 0 0,-6-2 0,-1-1 0,-2 0 0,1-2 0,1 5 0,0-1 0,0 0 0,1-1 0,1 0 0,0-2 0,0 4 0,0 0 0,0-1 0,0-1 0,4 4 0,0-1 0,0-1 0,0-1 0,-2-2 0,-5 0 0,0-1 0,-6 3 0,1 0 0,1 0 0,10-1 0,10 0 0,11-2 0,8 0 0,5-1 0,5 0 0,1 0 0,9 0 0,1 0 0,4-4 0,-2-1 0,-2 1 0,0 0 0,3 2 0,1 0 0,3 1 0,1 1 0,-3-4 0,-3-1 0,0 1 0,1 1 0,1-4 0,-2 1 0,2 1 0,1 1 0,-7-3 0,1 2 0,-3 0 0,3 1 0,-3-3 0,3 1 0,3 1 0,-1 2 0,2 0 0,-7-3 0,-3 1 0,-2 1 0,-2 1 0,3-4 0,1 1 0,-5-3 0,-9 1 0,-9 1 0,-9 2 0,-7 2 0,-4 1 0,-3 1 0,-2 1 0,0 0 0,-4 1 0,0-1 0,1 0 0,0 1 0,-2-1 0,1 0 0,-4 0 0,-3 0 0,-2 0 0,-4 0 0,0 0 0,-3 0 0,1 0 0,-1 0 0,0 0 0,-4 0 0,-4 0 0,4 0 0,-3 0 0,5 0 0,-2 0 0,1 0 0,5 0 0,1 0 0,5 0 0,0 0 0,3 0 0,4 0 0,-2 0 0,2 0 0,1 0 0,2 0 0,2 0 0,0 0 0,2 0 0,8-5 0,9 1 0,9 0 0,12 0 0,4 1 0,4 2 0,1 0 0,-1 0 0,0 1 0,3 0 0,-1-4 0,3 0 0,0 0 0,-2 1 0,-2 0 0,3 2 0,-2-4 0,-1 0 0,-1 0 0,-1 2 0,2 0 0,5-2 0,-1 0 0,-1 0 0,-2 2 0,-2-4 0,2 1 0,0 1 0,-1 1 0,-1 2 0,-2 0 0,-9 1 0,-9 1 0,-14 0 0,-8 0 0,-8 1 0,-4-1 0,-4 0 0,0 5 0,2-1 0,-1 1 0,2-2 0,2 0 0,-2-2 0,-3 0 0,2 4 0,1-1 0,-1 0 0,1 4 0,3-1 0,1-1 0,2-2 0,-2-1 0,0-1 0,0 3 0,2-1 0,0 0 0,2-1 0,0 0 0,1-2 0,-5 0 0,1-1 0,0 0 0,13 0 0,10 0 0,9-1 0,8 1 0,8 0 0,3 0 0,2 0 0,-1 0 0,3 0 0,-2 0 0,0 0 0,2 0 0,2 0 0,4 0 0,-2 0 0,2 0 0,1-4 0,2 0 0,-3-1 0,1 2 0,-3 0 0,0 2 0,2 0 0,-3 0 0,2 1 0,-3 1 0,1-1 0,-1 0 0,-4 0 0,3 0 0,1 0 0,0 0 0,2 0 0,-7-4 0,-2 0 0,-11-1 0,-10 1 0,-10 2 0,-7 0 0,-4 1 0,-5 1 0,0 0 0,-1 0 0,-5 0 0,-3 0 0,-4 0 0,-3 1 0,-3-1 0,3 0 0,-4 0 0,3 0 0,-5 0 0,0 0 0,-1 0 0,-3 0 0,-1 0 0,1 0 0,-2 0 0,0 0 0,2 0 0,1 0 0,2 0 0,-3 0 0,4 0 0,6 0 0,5 0 0,1 0 0,3 0 0,-2 0 0,2 0 0,2 0 0,10 0 0,11-4 0,9-1 0,13 1 0,5-4 0,4 1 0,1 1 0,4 2 0,-1 1 0,3 1 0,-1 1 0,-2 1 0,2-4 0,-2 0 0,-2 0 0,-1 1 0,2 0 0,-1 2 0,-1 0 0,3 1 0,3 0 0,3 0 0,-1 0 0,-2 0 0,1 0 0,6 0 0,-3 0 0,-1 1 0,0-1 0,1 0 0,2 0 0,-3 0 0,-3 0 0,1 0 0,-3 0 0,-2 0 0,-3-1 0,-1 1 0,-2 0 0,-1 0 0,0 0 0,0 0 0,0 1 0,0-1 0,0 0 0,-5-5 0,-7 1 0,-10-1 0,-11 2 0,-7 0 0,-4 1 0,-2 1 0,-4 1 0,0 0 0,-3 0 0,1 0 0,2 1 0,2-1 0,-2 0 0,2 0 0,1 0 0,-3 0 0,1 0 0,1 0 0,2 0 0,-3 0 0,-3 0 0,-4 0 0,1 0 0,3 0 0,2 0 0,12 0 0,10 0 0,10 0 0,13 0 0,6 0 0,3 0 0,6 0 0,-1 0 0,-1 0 0,2 0 0,-1 0 0,6 0 0,3 0 0,3 0 0,0 0 0,-2 0 0,-5 0 0,-5 0 0,5 0 0,-2 0 0,-3 0 0,-2 0 0,2 0 0,-2 0 0,-1 0 0,-3 0 0,0 0 0,-2 0 0,0 0 0,-1 0 0,0 0 0,0 0 0,4 0 0,0 0 0,-8 0 0,-9 0 0,-11 0 0,-7 0 0,-6 0 0,-4 0 0,-2 0 0,-1 0 0,-4 0 0,0 0 0,-4 0 0,-3 0 0,-3 0 0,1 0 0,-1 0 0,-1 0 0,3 0 0,-1 0 0,-1 0 0,-1 4 0,-2 1 0,4 3 0,-2 0 0,1-1 0,2-2 0,-1-1 0,4 2 0,2-1 0,8 4 0,2-1 0,2-1 0,0-3 0,4 4 0,-1-2 0,0-1 0,6-1 0,8-1 0,12-2 0,10-1 0,9 1 0,7-2 0,4 1 0,-2 0 0,-3 0 0,-1-1 0,2 1 0,0 0 0,3 0 0,-4 0 0,1 0 0,4 0 0,3 0 0,0 0 0,-4 0 0,-4 0 0,-1 0 0,5 0 0,-3 0 0,-3 0 0,0 0 0,2 0 0,-3 0 0,2 0 0,-3 0 0,-3 0 0,2 0 0,1 0 0,0 0 0,-3 0 0,-1 0 0,1 0 0,2 0 0,0 0 0,2 0 0,-1 0 0,-3 0 0,-2 0 0,-2 0 0,-2-4 0,-1 0 0,3-1 0,0 1 0,0-2 0,-1 0 0,0 1 0,-2 1 0,0 1 0,0 2 0,-1 0 0,-8 1 0,-10 0 0,-7 0 0,-8 0 0,-5 1 0,-4-1 0,-1 0 0,-1 0 0,-4 0 0,0 0 0,1 0 0,0 0 0,2 0 0,1 0 0,1 0 0,-4 0 0,1 0 0,-5 0 0,-3 0 0,1 0 0,-3 0 0,-2 4 0,-1 0 0,-3 1 0,4-2 0,-1 0 0,0-2 0,-1 4 0,3 0 0,0 0 0,3-2 0,-2 0 0,4 2 0,-2 0 0,3 0 0,1-2 0,3 0 0,2-2 0,2 4 0,0 0 0,1-1 0,9 0 0,12-2 0,10 0 0,10-2 0,10 1 0,2-1 0,-1-1 0,-1 1 0,2 0 0,-3 0 0,-1 0 0,2-5 0,-2 1 0,-1-1 0,-2 2 0,3 0 0,3-3 0,0 1 0,-2 1 0,-2 0 0,2-3 0,-1 1 0,-2 1 0,4 1 0,-3 2 0,0 0 0,-2 2 0,-1-5 0,-1 1 0,-1 0 0,-1 1 0,0 1 0,0-4 0,0 1 0,0 0 0,0 1 0,-9 2 0,-8 0 0,-8 2 0,-13-1 0,-4 1 0,-8 1 0,-1-1 0,1 0 0,0 0 0,3 0 0,-2 0 0,1 0 0,-4 0 0,2 0 0,-7 0 0,1 0 0,-2 0 0,3 0 0,-2 0 0,-5 0 0,-2 0 0,-1 0 0,0 0 0,4 0 0,1 0 0,4 0 0,4 0 0,-1 0 0,4 0 0,-3 0 0,1 0 0,3 0 0,6-4 0,14 0 0,10 0 0,9 0 0,6 2 0,3 0 0,3 1 0,4 1 0,-1 0 0,1 0 0,-6-4 0,-2-1 0,3 1 0,0 1 0,0 0 0,0 1 0,0 1 0,3 1 0,0 0 0,9 0 0,-2 0 0,4 1 0,-3-1 0,-3 0 0,-2 0 0,-4 0 0,-1 0 0,-2 0 0,-1 0 0,-1 0 0,1 0 0,0 0 0,-1 0 0,1 0 0,-8 0 0,-10 0 0,-7 0 0,-12 0 0,-6 0 0,-2 0 0,-2 0 0,1 0 0,-4 0 0,1 4 0,1 1 0,2-1 0,-4 0 0,-2-2 0,1 0 0,0-1 0,-1 3 0,1 5 0,3 0 0,1-2 0,2-1 0,1-1 0,2-3 0,-1-1 0,6 4 0,8-1 0,9 0 0,7-1 0,11-1 0,4 4 0,2-1 0,6 0 0,3-2 0,-1 0 0,-2-2 0,-2 0 0,-3-1 0,-2 0 0,2 0 0,0 0 0,-1 0 0,-1-1 0,4 5 0,3 1 0,-1-1 0,0-1 0,-3 0 0,-2-1 0,-2-1 0,0-1 0,-2 0 0,0 0 0,0 0 0,0-1 0,0 1 0,0 0 0,0 0 0,0 0 0,0 0 0,-9 0 0,-8 0 0,-12 0 0,-13 0 0,-4 0 0,-3 0 0,-5 0 0,-3 0 0,2 0 0,-2 0 0,3 0 0,3 0 0,-2 0 0,-1 0 0,1 0 0,2 0 0,-1 0 0,2 0 0,-3 0 0,-2 0 0,2 0 0,-3 0 0,3 0 0,2 0 0,3 0 0,2 0 0,-2 0 0,1 0 0,-3 0 0,0 0 0,10 0 0,10 0 0,11 4 0,8 1 0,6-1 0,4 0 0,2-1 0,1-2 0,5 0 0,-1 0 0,4-1 0,-1-1 0,3 1 0,-2 0 0,2 0 0,-2 0 0,-2 0 0,2 0 0,-2 0 0,-2 0 0,-2 0 0,3 0 0,3 0 0,0 0 0,-3 0 0,-1 0 0,-2 0 0,-1 0 0,-2 0 0,-1-5 0,5 1 0,-1 0 0,0 0 0,0 1 0,-2-3 0,0 1 0,-2 1 0,-7 0 0,-11 2 0,-7 0 0,-8 1 0,-5 1 0,-4 0 0,-1 1 0,-1-1 0,0 0 0,1 0 0,-1 0 0,2 0 0,-1 4 0,1 1 0,-1-1 0,1 0 0,0-2 0,0 0 0,0-1 0,0-1 0,0 0 0,0 0 0,-1 0 0,1-1 0,-4 1 0,-1 0 0,1 0 0,0 0 0,-3 0 0,1 0 0,1 0 0,0 0 0,7 4 0,1 1 0,0-1 0,0 0 0,0-1 0,-2 2 0,9 1 0,12-2 0,12 0 0,8-2 0,3 0 0,3 3 0,3-1 0,0 1 0,2-2 0,3-1 0,-1 0 0,-3-1 0,1-1 0,-2 0 0,-2 0 0,-2 0 0,2-1 0,3 1 0,-1 0 0,-1 0 0,2 0 0,-2 0 0,-1 0 0,-2 0 0,-2 0 0,3 0 0,-1 0 0,3 0 0,0 0 0,-1 0 0,-2 0 0,-2 0 0,-1 0 0,4 0 0,-2 0 0,1 0 0,-10 0 0,-10 0 0,-9 0 0,-8 0 0,-6 0 0,-3 0 0,-3 0 0,0 0 0,0 0 0,0 0 0,1 0 0,0 0 0,0 0 0,1 0 0,-4 0 0,-1 0 0,1 0 0,0 0 0,-3 0 0,1 0 0,-4 0 0,2 0 0,1 0 0,-3 0 0,3 0 0,-4 0 0,2 0 0,-2 0 0,-3 0 0,2 0 0,2 0 0,3 0 0,-1 0 0,1 0 0,-3 0 0,2 0 0,1 0 0,2 0 0,2 0 0,2 0 0,0 0 0,1 0 0,0 0 0,0 0 0,0 0 0,0 0 0,0 0 0,0 0 0,0 0 0,0 0 0,0 0 0,0 0 0,-1 0 0,1 0 0,9 0 0,8 0 0,8 0 0,8 0 0,5 0 0,3 0 0,6 0 0,1 0 0,1-4 0,-2-1 0,-1 1 0,-1 0 0,-6-2 0,-1 0 0,0 0 0,-8 2 0,-8 2 0,-7 0 0,-7 2 0,-5 0 0,-2 0 0,-2 0 0,-1 0 0,0 0 0,1 1 0,-4-1 0,-5 0 0,-3 0 0,0 0 0,2 0 0,-1 0 0,3 0 0,1 0 0,-1 0 0,-3 0 0,-2 0 0,-3 0 0,2 0 0,-1 0 0,-1 0 0,3 0 0,-1 0 0,4 0 0,-2 0 0,-2 0 0,3 0 0,-1 0 0,2 0 0,-2 0 0,-1-5 0,-3 1 0,3 0 0,-1 0 0,3 1 0,3 2 0,2 0 0,0 0 0,1 1 0,13 0 0,11 1 0,10-1 0,8 0 0,8 0 0,7 0 0,2 0 0,0 0 0,1 0 0,-1 0 0,1 0 0,-2 0 0,2 0 0,-2 0 0,2 0 0,-3 0 0,3 0 0,2 0 0,-2 0 0,2-4 0,1 0 0,3-1 0,-4 2 0,2 0 0,-4 2 0,6 0 0,-3 0 0,-3 1 0,1 1 0,1-1 0,-2 0 0,-3 0 0,-2 0 0,-3 0 0,-2 0 0,-2 0 0,1 0 0,-2 0 0,-3-4 0,-1 0 0,-8-1 0,-8 1 0,-7 2 0,-7 0 0,-4 1 0,-2 1 0,-2 0 0,-1 0 0,0 4 0,1 1 0,0 0 0,0-2 0,0 0 0,1-1 0,0-1 0,0-1 0,0 0 0,-1 4 0,1 0 0,0 0 0,0 4 0,0-1 0,0-1 0,0-2 0,0-1 0,-1-1 0,1-1 0,0-1 0,0 0 0,0 0 0,0-1 0,-1 1 0,-3 0 0,0 0 0,-1 0 0,1 0 0,1 0 0,10 0 0,9 0 0,9 0 0,8 0 0,5 0 0,4 0 0,1 0 0,1 0 0,4 0 0,0 0 0,8 0 0,0 0 0,2 0 0,-3 0 0,-2 0 0,-4 0 0,-2 0 0,-3 0 0,-1 0 0,-1 0 0,0 0 0,-1 0 0,5 0 0,0 0 0,0 0 0,0 0 0,-10 4 0,-9 0 0,-10 0 0,-7 0 0,-6-2 0,-4 0 0,-1-1 0,-1-1 0,0 0 0,0 0 0,1 4 0,0 5 0,0-1 0,1 0 0,0-2 0,0-2 0,0-1 0,-1-2 0,1 0 0,0-2 0,0 1 0,0 0 0,0-1 0,0 1 0,-1 0 0,1 0 0,-4 0 0,-1 0 0,1 0 0,0 0 0,1 0 0,1 0 0,10 0 0,8 0 0,10 0 0,7 0 0,5 0 0,4 0 0,5 0 0,1 0 0,1 0 0,-2 0 0,-1 0 0,-2 0 0,0 0 0,3 0 0,-1 0 0,5 0 0,3 0 0,3 0 0,-1 0 0,2 0 0,-4 0 0,2 0 0,-3 0 0,-3 0 0,-2 0 0,-3 0 0,-10 0 0,-9 0 0,-10 0 0,-7 0 0,-6 0 0,-3 0 0,-1 0 0,-1 0 0,-5 0 0,1 0 0,1 0 0,0 0 0,-2 0 0,1 0 0,0 0 0,-2 0 0,1 0 0,-3 0 0,1 0 0,2 0 0,1 0 0,-1 0 0,1 0 0,-4 0 0,2 0 0,1 0 0,2 0 0,2 0 0,1 0 0,-3 0 0,0 0 0,-3 0 0,0 0 0,5-4 0,11-1 0,10 1 0,10 1 0,6 0 0,6-3 0,2 1 0,1 0 0,2 1 0,-1 2 0,-1 0 0,1-2 0,-2-1 0,1 1 0,-1 1 0,5 0 0,-1 2 0,-4-4 0,0 0 0,2 1 0,1 0 0,0-2 0,-1 0 0,0 1 0,-1 1 0,0 1 0,-1 2 0,1 0 0,-9 1 0,-10 0 0,-7 0 0,-13 1 0,-4-1 0,-4 0 0,0 0 0,-1 0 0,2 0 0,0 0 0,2 0 0,0 0 0,0 0 0,-3 0 0,-1 0 0,-3 0 0,-4 0 0,0 0 0,3 0 0,-3 0 0,3 0 0,2 0 0,2 0 0,11 0 0,9 0 0,11 0 0,7 0 0,5 0 0,4 0 0,1 0 0,1 0 0,0 0 0,0 0 0,-1 0 0,0 0 0,0 0 0,-1 0 0,0 0 0,1 0 0,-1 0 0,4 0 0,0 0 0,1 0 0,3 0 0,-1 0 0,3 0 0,-1 0 0,-1 0 0,1 0 0,-1 0 0,-2 0 0,3 0 0,2 0 0,4 0 0,-2 0 0,-2 0 0,-4 0 0,-2 0 0,2 0 0,-1 0 0,-1 0 0,-2 0 0,-1 0 0,-1 0 0,0 0 0,-1 0 0,0 0 0,0 0 0,0 0 0,0 0 0,0 0 0,0 0 0,0 0 0,0 0 0,5 0 0,-1 4 0,1 1 0,-1-1 0,-2-1 0,0 0 0,-1-1 0,0-1 0,-1-1 0,0 0 0,0 0 0,0 0 0,0-1 0,0 1 0,0 0 0,0 0 0,0 0 0,0 0 0,1 0 0,-1 0 0,4 0 0,1 0 0,-1 0 0,0 0 0,-1 0 0,3 0 0,-1 0 0,0 0 0,-1 0 0,-1 0 0,-2 0 0,0 0 0,-1 0 0,0 0 0,0 0 0,-4 4 0,-9 1 0,-12-1 0,-9 0 0,-6-1 0,-3-2 0,-2 0 0,0 0 0,0-1 0,1-1 0,5 5 0,1 1 0,-1-1 0,1-1 0,-2-1 0,0 0 0,-2-1 0,1-1 0,-1 0 0,4 4 0,0 1 0,4 3 0,-1 0 0,0-1 0,-2-2 0,-2-2 0,8-1 0,7-1 0,8-1 0,6 0 0,6 0 0,3 0 0,1-1 0,2 1 0,0 0 0,-1 0 0,1 0 0,3 0 0,0 0 0,0 0 0,-2 0 0,0 0 0,-1 0 0,-1 0 0,-5-4 0,0-1 0,-1 1 0,2 1 0,-4-4 0,1 1 0,-8 0 0,-7 2 0,-7 2 0,-6 0 0,-5 1 0,-3 1 0,0 0 0,-2 1 0,0-1 0,1 0 0,0 0 0,0 0 0,-3 1 0,-1-1 0,-4 0 0,1 0 0,-3 0 0,1 0 0,-2 0 0,2 0 0,-2 0 0,2 0 0,2-1 0,2 1 0,3 0 0,1 0 0,1 0 0,1 0 0,1 1 0,-1-1 0,0 0 0,0 0 0,0 0 0,0 0 0,0 0 0,0 0 0,0 0 0,8 0 0,13 0 0,9 0 0,7 0 0,5 0 0,2 0 0,1 0 0,-1 0 0,1 0 0,-2 0 0,0 0 0,0 0 0,4 0 0,-1 0 0,1 0 0,3 0 0,-1 0 0,3 0 0,-1 0 0,-2 0 0,-2 0 0,3 0 0,-1 0 0,2 0 0,-1 0 0,3 0 0,-1 0 0,2-5 0,-3 1 0,-1 0 0,2 0 0,-2 2 0,-2 0 0,-2 1 0,-1-3 0,-2-1 0,0 1 0,-1 0 0,0 2 0,-4-4 0,-5-3 0,-8 0 0,-9 1 0,-1-2 0,-6 1 0,-3 3 0,-3 1 0,-6 2 0,-2 2 0,0 0 0,1 1 0,0 1 0,-2-1 0,-4 0 0,-4 1 0,1-6 0,3 1 0,2 0 0,-1 0 0,-3 2 0,2 0 0,2 1 0,2 0 0,-2 1 0,-3 1 0,2-1 0,0 0 0,3 0 0,2 0 0,2 0 0,1 0 0,1 0 0,0 0 0,0 0 0,0 0 0,0 0 0,9 0 0,8 0 0,9 0 0,11-4 0,5 0 0,8 0 0,1 0 0,0 2 0,-2-4 0,-2 0 0,2 2 0,0 0 0,-6-3 0,2 1 0,0 1 0,-1 2 0,0 0 0,-1-2 0,-1 0 0,-8 0 0,-8 2 0,-10 1 0,-7 0 0,-5 2 0,-4-1 0,-1 1 0,0 1 0,-1-1 0,0 0 0,1 0 0,0 0 0,0 0 0,1 0 0,0 0 0,-1 4 0,1 1 0,0-1 0,5 4 0,3 3 0,9-1 0,8-1 0,7-3 0,5-1 0,7-3 0,3-1 0,5 0 0,0-2 0,-1 1 0,-3-1 0,-2 1 0,-1 0 0,-2 0 0,0-1 0,-1 1 0,0 0 0,-1 0 0,5 0 0,1 0 0,-1 0 0,0 0 0,-2 0 0,0 1 0,-1-1 0,0 0 0,-5 4 0,-9 0 0,-9 0 0,-7 0 0,-6-2 0,-5 0 0,-2-1 0,-2 3 0,0 1 0,1-1 0,-1 0 0,1-2 0,0 0 0,1-2 0,-1 1 0,1-1 0,0 0 0,0-1 0,8 1 0,9 0 0,9 0 0,7 0 0,5 0 0,3 0 0,2 0 0,1 0 0,4 0 0,0-4 0,0-5 0,-2 0 0,0 1 0,-2 2 0,-1 2 0,-1 1 0,0 2 0,0 1 0,0 0 0,0 0 0,-8 1 0,-14-1 0,-3 4 0,-8 1 0,-5-1 0,2 4 0,-1-1 0,-2 3 0,-1-1 0,-1 3 0,0-3 0,-1 3 0,0-2 0,-1-2 0,1 1 0,0 3 0,-1-2 0,1-1 0,0 1 0,-5-2 0,-3-1 0,-1-3 0,-3-1 0,1 3 0,2-2 0,3 0 0,-2 0 0,5 2 0,2 0 0,2-1 0,4 3 0,1-1 0,-1-2 0,0 0 0,2 1 0,-1 0 0,-1-1 0,-1-1 0,-2-2 0,0 0 0,-2-2 0,8 0 0,9 0 0,17 0 0,7 0 0,6-1 0,5 1 0,1 0 0,-2 0 0,-2 0 0,3 0 0,-3 0 0,-1 0 0,2 0 0,-1 0 0,-1 0 0,-2 0 0,-1 0 0,-2 0 0,-4-4 0,-1 0 0,-5-5 0,1 1 0,-7 2 0,-8 1 0,-6 1 0,-6 2 0,-4 1 0,-3 1 0,0 0 0,-2 0 0,1 1 0,-1-1 0,-3 0 0,0 0 0,0 1 0,1-1 0,1 0 0,2 0 0,0 0 0,0 0 0,1 0 0,0 0 0,0 0 0,0 0 0,0-1 0,0 1 0,0 0 0,0 0 0,-1 0 0,1 1 0,0-1 0,9 0 0,3-5 0,10 1 0,10-1 0,11 2 0,5 0 0,1 1 0,0 1 0,3 1 0,-2 0 0,-1 0 0,7 0 0,-6-4 0,2 0 0,-2-4 0,2 0 0,-1 1 0,2 2 0,-2 1 0,3 2 0,2 1 0,-2-3 0,-3 0 0,2 0 0,-2 1 0,-2 0 0,2 2 0,-2-4 0,-1 0 0,-2 1 0,-1 0 0,-2 2 0,0 0 0,-1 1 0,0-3 0,0 0 0,-5-5 0,1 2 0,-9 0 0,-8 2 0,-7 1 0,-6 2 0,-5 1 0,1 5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4:28.442"/>
    </inkml:context>
    <inkml:brush xml:id="br0">
      <inkml:brushProperty name="width" value="0.35" units="cm"/>
      <inkml:brushProperty name="height" value="0.35" units="cm"/>
      <inkml:brushProperty name="color" value="#B4C3DA"/>
      <inkml:brushProperty name="inkEffects" value="silver"/>
      <inkml:brushProperty name="anchorX" value="-48418.28125"/>
      <inkml:brushProperty name="anchorY" value="-24265.87891"/>
      <inkml:brushProperty name="scaleFactor" value="0.5"/>
    </inkml:brush>
  </inkml:definitions>
  <inkml:trace contextRef="#ctx0" brushRef="#br0">1 1 24575,'0'0'0,"0"3"0,0 6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4:30.031"/>
    </inkml:context>
    <inkml:brush xml:id="br0">
      <inkml:brushProperty name="width" value="0.35" units="cm"/>
      <inkml:brushProperty name="height" value="0.35" units="cm"/>
      <inkml:brushProperty name="color" value="#B4C3DA"/>
      <inkml:brushProperty name="inkEffects" value="silver"/>
      <inkml:brushProperty name="anchorX" value="-49688.28125"/>
      <inkml:brushProperty name="anchorY" value="-25557.32617"/>
      <inkml:brushProperty name="scaleFactor" value="0.5"/>
    </inkml:brush>
  </inkml:definitions>
  <inkml:trace contextRef="#ctx0" brushRef="#br0">1 44 24575,'0'0'0,"3"0"0,10 0 0,5 0 0,2 0 0,7 0 0,5 0 0,9 0 0,2 0 0,7 0 0,1 0 0,-1 0 0,3 0 0,-2 0 0,2 0 0,3 0 0,3 0 0,1 0 0,-2 0 0,1 0 0,-4 0 0,-4 0 0,-2 0 0,-8 0 0,-1 0 0,2 0 0,1 0 0,1 0 0,-5 0 0,0 0 0,0 0 0,-4 0 0,-3 0 0,-4 0 0,1 0 0,-2 0 0,-1 0 0,-2 0 0,0 0 0,-2 0 0,-1 0 0,0 0 0,0 0 0,0 0 0,0 0 0,-9 0 0,-8 0 0,-9 0 0,-6 0 0,-6 0 0,-4 0 0,-5-5 0,-1 1 0,0-1 0,1 2 0,1 0 0,1 1 0,2 1 0,0 1 0,1 0 0,-5 0 0,1 0 0,-4 1 0,-4-1 0,0 0 0,-1 0 0,1 0 0,-1 0 0,-2 0 0,2 0 0,3 0 0,3 0 0,3 0 0,2 0 0,1 0 0,1 0 0,0 0 0,0 0 0,1 0 0,-1 0 0,9 0 0,8 0 0,8 0 0,8 0 0,5 0 0,3 0 0,3 0 0,-1 0 0,1 0 0,0 0 0,3 0 0,1 0 0,-2 0 0,0 0 0,-1 0 0,-1 0 0,3 0 0,4 0 0,0 0 0,7 0 0,-1 0 0,2 0 0,1 0 0,2 0 0,-4 0 0,1 0 0,0 0 0,0 0 0,-2 0 0,-3 0 0,-1 0 0,3 0 0,1 0 0,-2 0 0,-2 0 0,0 0 0,-2 0 0,-2 0 0,-3 0 0,-1 0 0,-2 0 0,0 0 0,-1 0 0,0 0 0,4 0 0,0 0 0,0 0 0,-1 0 0,0 0 0,3 0 0,-1 0 0,0 0 0,-5-4 0,-2-1 0,0 1 0,-1 1 0,1 0 0,0 2 0,1 0 0,1 0 0,0 1 0,0 0 0,0 1 0,0-1 0,1 0 0,-1 0 0,0 0 0,0 0 0,1 0 0,-1 0 0,0 0 0,0 0 0,0 0 0,0 0 0,0 0 0,1 0 0,-1 0 0,0 0 0,0 0 0,0 0 0,1 0 0,-1 0 0,0 0 0,0 0 0,4 0 0,1 0 0,-1 0 0,0 0 0,-1 0 0,-1 0 0,-1 0 0,-1 0 0,1 0 0,-6 4 0,1 1 0,-5 3 0,1 0 0,2-1 0,-4-2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44:32.537"/>
    </inkml:context>
    <inkml:brush xml:id="br0">
      <inkml:brushProperty name="width" value="0.35" units="cm"/>
      <inkml:brushProperty name="height" value="0.35" units="cm"/>
      <inkml:brushProperty name="color" value="#B4C3DA"/>
      <inkml:brushProperty name="inkEffects" value="silver"/>
      <inkml:brushProperty name="anchorX" value="-54113.79688"/>
      <inkml:brushProperty name="anchorY" value="-26822.09766"/>
      <inkml:brushProperty name="scaleFactor" value="0.5"/>
    </inkml:brush>
  </inkml:definitions>
  <inkml:trace contextRef="#ctx0" brushRef="#br0">1 1 24575,'0'0'0,"3"0"0,6 0 0,4 0 0,4 4 0,6 0 0,2 0 0,5 4 0,4-1 0,0-1 0,1-1 0,-2-2 0,2-2 0,-3 0 0,2-1 0,-3 0 0,-3 0 0,-1 0 0,-3-1 0,-2 1 0,0 0 0,-1 0 0,0 0 0,-1 0 0,1 0 0,0 0 0,0 0 0,0 0 0,4 0 0,1 0 0,-1 0 0,0 0 0,-1 0 0,-1 0 0,-1 0 0,-1 0 0,1 0 0,-1 0 0,0 0 0,0 0 0,0 0 0,0 0 0,0 0 0,4 0 0,1 0 0,-1 0 0,0 0 0,-1 0 0,-2 0 0,0 0 0,0 0 0,-1 0 0,0 0 0,0 0 0,0 0 0,0 0 0,0 0 0,0 0 0,0 0 0,1 0 0,-1 0 0,0 0 0,0 0 0,0 0 0,1 0 0,-1 0 0,0 0 0,0 0 0,0 0 0,0 0 0,1 0 0,-1 0 0,0 0 0,0 0 0,0 0 0,0 0 0,5 0 0,-1 0 0,1 0 0,-2 0 0,0 0 0,-1 0 0,-1 0 0,0 0 0,-1 0 0,0 0 0,0 0 0,0 0 0,0 0 0,0 0 0,0 0 0,0 0 0,0 0 0,0 0 0,1 0 0,-1 0 0,0 0 0,0 0 0,-4 4 0,-4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32.703"/>
    </inkml:context>
    <inkml:brush xml:id="br0">
      <inkml:brushProperty name="width" value="0.35" units="cm"/>
      <inkml:brushProperty name="height" value="0.35" units="cm"/>
      <inkml:brushProperty name="color" value="#B4C3DA"/>
      <inkml:brushProperty name="inkEffects" value="silver"/>
      <inkml:brushProperty name="anchorX" value="-57616.14063"/>
      <inkml:brushProperty name="anchorY" value="-28142.93164"/>
      <inkml:brushProperty name="scaleFactor" value="0.5"/>
    </inkml:brush>
  </inkml:definitions>
  <inkml:trace contextRef="#ctx0" brushRef="#br0">0 0 24575,'0'0'0,"7"0"0,18 0 0,8 0 0,7 0 0,2 0 0,3 0 0,7 0 0,0 0 0,-1 0 0,-2 0 0,-3 0 0,-2 0 0,-3 0 0,0 0 0,0 0 0,-1 0 0,-1 0 0,1 0 0,0 0 0,0 0 0,1 0 0,-1 0 0,0 0 0,0 0 0,1 0 0,-1 0 0,0 0 0,1 0 0,-1 0 0,8 0 0,1 0 0,0 0 0,-2 0 0,-2 0 0,-2 0 0,-1 0 0,-1 0 0,-8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34.303"/>
    </inkml:context>
    <inkml:brush xml:id="br0">
      <inkml:brushProperty name="width" value="0.35" units="cm"/>
      <inkml:brushProperty name="height" value="0.35" units="cm"/>
      <inkml:brushProperty name="color" value="#B4C3DA"/>
      <inkml:brushProperty name="inkEffects" value="silver"/>
      <inkml:brushProperty name="anchorX" value="-60453.74609"/>
      <inkml:brushProperty name="anchorY" value="-29412.93164"/>
      <inkml:brushProperty name="scaleFactor" value="0.5"/>
    </inkml:brush>
  </inkml:definitions>
  <inkml:trace contextRef="#ctx0" brushRef="#br0">0 0 24575,'0'0'0,"0"7"0,8 2 0,9-1 0,7-1 0,7-2 0,6-2 0,2-1 0,-6 7 0,0-1 0,1 0 0,1-1 0,2-2 0,1-3 0,1 0 0,1-1 0,0-1 0,0-1 0,1 1 0,-1 0 0,1-1 0,-1 1 0,1 0 0,-1 0 0,1 0 0,-1 0 0,0 0 0,1 0 0,-1 0 0,0 0 0,1 0 0,-1 0 0,0 0 0,0 0 0,1 0 0,-1 0 0,0 0 0,1 0 0,-1 0 0,1 0 0,-1 0 0,0 0 0,0 0 0,0 0 0,9 0 0,-1 0 0,1 0 0,-2 0 0,-2 0 0,-1 0 0,-2 0 0,-1 0 0,0 0 0,-1 0 0,0 0 0,-1 0 0,1 0 0,-7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35.823"/>
    </inkml:context>
    <inkml:brush xml:id="br0">
      <inkml:brushProperty name="width" value="0.35" units="cm"/>
      <inkml:brushProperty name="height" value="0.35" units="cm"/>
      <inkml:brushProperty name="color" value="#B4C3DA"/>
      <inkml:brushProperty name="inkEffects" value="silver"/>
      <inkml:brushProperty name="anchorX" value="-63894.83594"/>
      <inkml:brushProperty name="anchorY" value="-30763.69531"/>
      <inkml:brushProperty name="scaleFactor" value="0.5"/>
    </inkml:brush>
  </inkml:definitions>
  <inkml:trace contextRef="#ctx0" brushRef="#br0">0 0 24575,'0'0'0,"7"0"0,10 0 0,8 0 0,6 0 0,5 0 0,3 0 0,3 0 0,0 0 0,0 0 0,-1 0 0,1 0 0,-1 0 0,-1 0 0,1 0 0,-1 0 0,0 0 0,1 0 0,-1 0 0,0 0 0,1 0 0,-1 0 0,0 0 0,1 0 0,-1 0 0,0 0 0,1 0 0,-1 0 0,0 0 0,0 0 0,1 0 0,-1 0 0,0 0 0,1 0 0,-1 0 0,1 0 0,-1 0 0,0 0 0,0 0 0,0 0 0,1 0 0,-1 0 0,0 0 0,1 0 0,-1 0 0,0 0 0,1 0 0,-1 0 0,-7 8 0,-10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36.945"/>
    </inkml:context>
    <inkml:brush xml:id="br0">
      <inkml:brushProperty name="width" value="0.35" units="cm"/>
      <inkml:brushProperty name="height" value="0.35" units="cm"/>
      <inkml:brushProperty name="color" value="#B4C3DA"/>
      <inkml:brushProperty name="inkEffects" value="silver"/>
      <inkml:brushProperty name="anchorX" value="-67037.10156"/>
      <inkml:brushProperty name="anchorY" value="-32049.75586"/>
      <inkml:brushProperty name="scaleFactor" value="0.5"/>
    </inkml:brush>
  </inkml:definitions>
  <inkml:trace contextRef="#ctx0" brushRef="#br0">0 0 24575,'0'0'0,"7"0"0,19 0 0,7 0 0,15 0 0,3 8 0,2 0 0,6 0 0,-2-1 0,5-2 0,-4-2 0,-3-1 0,-4-2 0,-4 1 0,-3-2 0,-3 1 0,0 0 0,-2-1 0,1 1 0,-1 0 0,1 0 0,0 0 0,0 0 0,0 0 0,0 0 0,1 0 0,-1 0 0,0 0 0,1 0 0,-1 0 0,0 0 0,0 0 0,1 0 0,-1 0 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38.765"/>
    </inkml:context>
    <inkml:brush xml:id="br0">
      <inkml:brushProperty name="width" value="0.35" units="cm"/>
      <inkml:brushProperty name="height" value="0.35" units="cm"/>
      <inkml:brushProperty name="color" value="#B4C3DA"/>
      <inkml:brushProperty name="inkEffects" value="silver"/>
      <inkml:brushProperty name="anchorX" value="-69753.17188"/>
      <inkml:brushProperty name="anchorY" value="-33359.37891"/>
      <inkml:brushProperty name="scaleFactor" value="0.5"/>
    </inkml:brush>
  </inkml:definitions>
  <inkml:trace contextRef="#ctx0" brushRef="#br0">0 1 24575,'0'0'0,"7"0"0,11 0 0,6 0 0,8 0 0,4 0 0,4 0 0,1 0 0,1 0 0,0 0 0,-1 0 0,1 0 0,-1 0 0,-1 0 0,1 0 0,-1 0 0,1 0 0,-1 0 0,0 0 0,1 0 0,-1 0 0,0 0 0,8 0 0,1 0 0,7 0 0,0 0 0,-3 0 0,-2 0 0,-4 0 0,-3 0 0,-2 0 0,-1 0 0,-1 0 0,-1 0 0,1 0 0,0 0 0,0 0 0,0 0 0,0 0 0,0 0 0,1 0 0,7 0 0,1 0 0,-1 0 0,-1 0 0,-2 0 0,-1 0 0,-10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40.391"/>
    </inkml:context>
    <inkml:brush xml:id="br0">
      <inkml:brushProperty name="width" value="0.35" units="cm"/>
      <inkml:brushProperty name="height" value="0.35" units="cm"/>
      <inkml:brushProperty name="color" value="#B4C3DA"/>
      <inkml:brushProperty name="inkEffects" value="silver"/>
      <inkml:brushProperty name="anchorX" value="-72954.10156"/>
      <inkml:brushProperty name="anchorY" value="-34629.37891"/>
      <inkml:brushProperty name="scaleFactor" value="0.5"/>
    </inkml:brush>
  </inkml:definitions>
  <inkml:trace contextRef="#ctx0" brushRef="#br0">0 1 24575,'0'0'0,"7"0"0,10 0 0,8 0 0,6 0 0,5 0 0,3 0 0,3 0 0,-1 0 0,1 0 0,0 0 0,0 0 0,-1 0 0,0 0 0,-1 0 0,1 0 0,-1 0 0,0 0 0,0 0 0,0 0 0,1 0 0,-1 0 0,0 0 0,0 0 0,1 0 0,-1 0 0,1 0 0,-1 0 0,0 0 0,0 0 0,1 0 0,-1 0 0,0 0 0,1 0 0,-1 0 0,0 0 0,-7 8 0,-1 0 0,0 1 0,1-2 0,3-2 0,1-2 0,2-1 0,0-2 0,1 1 0,1-2 0,-1 1 0,9 0 0,0-1 0,0 1 0,-2 0 0,-1 0 0,-3 0 0,-1 0 0,-1 0 0,-1 0 0,0 0 0,0 0 0,0 0 0,0 0 0,-7 8 0,-2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19:46.848"/>
    </inkml:context>
    <inkml:brush xml:id="br0">
      <inkml:brushProperty name="width" value="0.05" units="cm"/>
      <inkml:brushProperty name="height" value="0.05" units="cm"/>
      <inkml:brushProperty name="color" value="#B4C3DA"/>
      <inkml:brushProperty name="inkEffects" value="silver"/>
      <inkml:brushProperty name="anchorX" value="2698.33618"/>
      <inkml:brushProperty name="anchorY" value="2189.03467"/>
      <inkml:brushProperty name="scaleFactor" value="0.5"/>
    </inkml:brush>
  </inkml:definitions>
  <inkml:trace contextRef="#ctx0" brushRef="#br0">400 601 24575,'0'0'0,"-3"0"0,-8-3 0,-4-1 0,-2 1 0,-2-4 0,0 1 0,-4-2 0,0-3 0,1 1 0,4-1 0,2 1 0,0 3 0,4-1 0,0 1 0,3-2 0,-1-1 0,-2 1 0,3-3 0,-2 0 0,2-2 0,2-2 0,-1 3 0,2-1 0,1 0 0,1-1 0,2-1 0,1 0 0,1-1 0,0-1 0,0 1 0,1-1 0,2 4 0,1-1 0,4 5 0,-2-1 0,4 2 0,1 3 0,3 2 0,1 2 0,2 1 0,0 1 0,1 0 0,0 0 0,0 1 0,0-1 0,0 1 0,0-1 0,0 3 0,0 1 0,-4 3 0,0 0 0,-4 2 0,1-1 0,1-2 0,1 2 0,-2 3 0,2-3 0,-3 3 0,0 1 0,-1 6 0,1-2 0,-2 0 0,1 1 0,-1 0 0,-2 0 0,-2 0 0,-1 1 0,-2-1 0,-1 1 0,0 0 0,-3-4 0,-5-4 0,-3-3 0,-7-3 0,2-5 0,-1-3 0,3-7 0,3-3 0,5-3 0,2-2 0,2 0 0,1-1 0,2 1 0,-1 1 0,1-1 0,0 2 0,-1-1 0,1 0 0,-1 1 0,0-1 0,3 0 0,5 1 0,-1-1 0,3 4 0,-1 0 0,1 4 0,3-1 0,1 2 0,1 3 0,2-2 0,0 3 0,1 0 0,0 2 0,0 1 0,-1 1 0,1 1 0,0 0 0,0 0 0,0 0 0,-1 1 0,1 2 0,0 1 0,-1 7 0,1-1 0,-1 3 0,1-2 0,-4 1 0,-4 1 0,-3 2 0,1-3 0,1-3 0,-2 1 0,0 5 0,-3 1 0,-1 2 0,2 1 0,-1 0 0,0-1 0,-1 1 0,-1-1 0,-1 0 0,-4 0 0,-5-4 0,1 0 0,0 0 0,-2-2 0,2-1 0,-2-2 0,1 2 0,-2-3 0,2 1 0,-2-1 0,3 1 0,-3-1 0,-2-2 0,-1-2 0,-2 2 0,-5-1 0,-1 3 0,0-2 0,0 0 0,1-2 0,0-2 0,2 0 0,0-2 0,0 0 0,0 0 0,1 0 0,-1 0 0,1-4 0,3-3 0,0-4 0,3-3 0,0-2 0,3-1 0,2-1 0,2 0 0,2-1 0,1 1 0,1 0 0,0 0 0,0 0 0,1 0 0,-1 1 0,0-1 0,4 4 0,0 0 0,3 4 0,3-1 0,3 2 0,2 3 0,2 2 0,0 2 0,1 1 0,1 1 0,-1 0 0,0 0 0,-4 4 0,0 1 0,1-1 0,-1-1 0,-2 2 0,1 4 0,0-1 0,-2 2 0,1-1 0,0 1 0,3-1 0,-3 5 0,0-3 0,-2 3 0,1-3 0,-3 1 0,-1 1 0,0-3 0,3-1 0,-2 0 0,3 5 0,-3 2 0,-1 2 0,-2 0 0,-6-2 0,-4-5 0,-6-3 0,-3-3 0,-2-3 0,-1-2 0,-2 0 0,1-1 0,-1 0 0,1 1 0,0-1 0,0 1 0,0 0 0,0-4 0,0-3 0,4-4 0,0 1 0,0-2 0,0-5 0,-2 2 0,4-1 0,2-1 0,3 1 0,0-1 0,1-1 0,2 1 0,2-1 0,0 1 0,1-1 0,1 0 0,0 1 0,0-1 0,1 0 0,2 4 0,5 4 0,3 3 0,2 3 0,7 2 0,1 2 0,4 4 0,0 0 0,-5 4 0,3-1 0,-6 3 0,0-2 0,-5 2 0,0-1 0,-3 1 0,1-2 0,1-2 0,-2 2 0,-1 2 0,0-2 0,-1 3 0,-2 1 0,-1 2 0,-2 1 0,-1 2 0,-1 0 0,0 1 0,0 0 0,-1 0 0,1 0 0,-3 0 0,-5-4 0,1 0 0,-3 0 0,-2 1 0,-3-3 0,3 1 0,-1-4 0,-1-1 0,2 0 0,0 2 0,-1-2 0,-1-1 0,-2 1 0,0-1 0,-1-2 0,-1-1 0,1-2 0,-1-1 0,0-1 0,0 0 0,0 0 0,1 0 0,2-4 0,5-4 0,3-2 0,-1-8 0,3-1 0,-2-6 0,0 1 0,2 0 0,2 1 0,0 2 0,2 1 0,0 1 0,1 1 0,1 1 0,-1-1 0,0 1 0,0-1 0,4 4 0,3 4 0,1 0 0,-2-1 0,3 2 0,2 2 0,5 2 0,3 3 0,4 0 0,1 2 0,-1 0 0,0 0 0,-2 4 0,-2 0 0,-3 3 0,-2 0 0,0-1 0,0 2 0,2 2 0,0-1 0,-3 2 0,0-2 0,-2 1 0,0-1 0,-3 1 0,-1 1 0,-3 3 0,-2 1 0,-1 1 0,-1 1 0,0 1 0,0 0 0,-4-3 0,-4-5 0,-3-3 0,1 1 0,-6-3 0,-1-1 0,-2-1 0,0-2 0,0 0 0,0-1 0,0 0 0,1 0 0,0-1 0,0 1 0,1 0 0,-1 0 0,1 0 0,2-4 0,2 1 0,2-4 0,0-3 0,3-3 0,-2 1 0,2-1 0,-1 3 0,1-2 0,2 0 0,2-2 0,-2-1 0,1-5 0,-2 3 0,0-1 0,2-3 0,1 1 0,1-4 0,2 0 0,0 1 0,1 1 0,0 1 0,4 6 0,4 3 0,3 5 0,3 3 0,2 3 0,1 1 0,1 0 0,0 1 0,1 4 0,-1-1 0,0 4 0,0-2 0,-4 4 0,0-2 0,-3 2 0,0-2 0,1 2 0,1-2 0,-2 2 0,-2 2 0,1-2 0,-3 1 0,2-2 0,-2 2 0,2 1 0,-1 1 0,-2 2 0,-2 2 0,-1 0 0,-2 1 0,-1-1 0,0 1 0,0 0 0,0 0 0,-4 0 0,-4-4 0,1 0 0,-3 0 0,-3-2 0,-1-1 0,-2-2 0,-1-2 0,3 1 0,0-2 0,0-1 0,-1-2 0,-1-1 0,-1-1 0,4 3 0,-1-1 0,0 1 0,-1-2 0,0 0 0,-2-1 0,0 0 0,0-1 0,-1-3 0,0-1 0,4-3 0,0-4 0,3-2 0,4-2 0,-2 2 0,3-1 0,2 0 0,1-1 0,-3-2 0,2 1 0,0-1 0,1-1 0,1 0 0,1 0 0,1 1 0,-1-1 0,2 0 0,-1 0 0,0 1 0,0-1 0,0 0 0,0 1 0,4 3 0,0 0 0,3 3 0,3 4 0,3 2 0,2 3 0,2 1 0,0 0 0,1 2 0,0-1 0,1 1 0,-1 0 0,-4 2 0,0 1 0,0 0 0,-2 2 0,0 0 0,0 3 0,2 1 0,1 4 0,-2 1 0,-3 1 0,-3 2 0,0-4 0,-1 0 0,-2 1 0,-2 0 0,0 1 0,-1 0 0,-1 1 0,0 1 0,-4-4 0,0 0 0,-3 0 0,0 1 0,-2-3 0,-3-3 0,2 4 0,-1-2 0,1 2 0,-1-3 0,-1 1 0,-2-2 0,3 1 0,-6 2 0,0-3 0,-1-1 0,-1-2 0,0-3 0,1-1 0,0-2 0,0 0 0,0 0 0,3-4 0,5-4 0,3-3 0,0-3 0,1-2 0,2-1 0,2-1 0,0-4 0,-2 4 0,0-1 0,1 2 0,0 0 0,1 0 0,1 0 0,0-1 0,1 1 0,0 0 0,0-1 0,1 0 0,-1 1 0,0-4 0,0-1 0,4 1 0,-1 0 0,8 5 0,3 4 0,6 5 0,2 2 0,0 3 0,0 2 0,-1 4 0,-1 1 0,-1 3 0,-1-1 0,-4 3 0,0 2 0,0-2 0,-3 2 0,1-2 0,0 1 0,-1 1 0,0-2 0,-2 1 0,2 2 0,-3 1 0,-2 1 0,2-2 0,-2 1 0,-2 0 0,0 1 0,-2 1 0,-1 0 0,-1 1 0,0 1 0,0 0 0,-1-1 0,-2-2 0,-5 2 0,-2-3 0,-1 5 0,-4-4 0,1 0 0,-5-3 0,0 0 0,3 1 0,0-2 0,0-3 0,0 0 0,0-1 0,-4-2 0,-1-1 0,-3-2 0,0-2 0,0 1 0,2-1 0,5-4 0,5-4 0,0 1 0,5-4 0,1-1 0,0-2 0,1-2 0,0-1 0,3-1 0,0 0 0,1 0 0,1 0 0,3 4 0,5 3 0,3 4 0,3 3 0,2 2 0,1 2 0,1 0 0,1 1 0,-1 0 0,0-1 0,0 1 0,0-1 0,0 0 0,-4 4 0,-3 3 0,-5 4 0,-2 2 0,-2 3 0,-2 1 0,0 1 0,-1 1 0,-3-1 0,-4 0 0,1 1 0,-4-5 0,-1 0 0,-3-3 0,0-4 0,-2-2 0,-1-2 0,0-6 0,4-4 0,-1-1 0,5-6 0,-2 1 0,4-2 0,1 0 0,0-2 0,1 0 0,-2 0 0,1-1 0,2 1 0,1-1 0,-2 0 0,1 0 0,1 1 0,-3 2 0,2-2 0,0-1 0,1 0 0,2-1 0,1 1 0,0 0 0,1-4 0,0 1 0,1-1 0,2 5 0,5 1 0,3 4 0,3 4 0,2 3 0,1 2 0,1 2 0,0 1 0,1 5 0,-1-1 0,0 4 0,0-1 0,0 3 0,-4 1 0,3 0 0,-3 0 0,1-1 0,-4 1 0,1-3 0,-3 2 0,-2 2 0,-3 1 0,-2 2 0,-1 1 0,0 1 0,-2 1 0,1 0 0,-1 0 0,1 0 0,0 0 0,-4-4 0,-7 0 0,-3-3 0,0 0 0,-1-3 0,-1 2 0,0-3 0,-1-1 0,-1-2 0,1-2 0,-1-1 0,1 0 0,-1-1 0,0-1 0,4-2 0,3-8 0,1-1 0,2-1 0,3-3 0,1-4 0,3 0 0,0-2 0,1 1 0,0 1 0,1 1 0,-1 0 0,0 1 0,1 0 0,-1 1 0,0-1 0,0 1 0,0-1 0,0 1 0,0-1 0,0 1 0,3-1 0,1 0 0,0 1 0,2 2 0,0 1 0,-1 0 0,-1 0 0,5 2 0,0-1 0,-1 0 0,1 2 0,-1-1 0,-2 0 0,2 1 0,2 3 0,-2-1 0,3 2 0,-2-2 0,1 2 0,2 1 0,1 2 0,2 2 0,2 1 0,-4 4 0,2 0 0,-5 8 0,2 3 0,0 7 0,-2 1 0,-2 0 0,-3 0 0,-2-1 0,2-1 0,0-1 0,-2-1 0,3 0 0,-1 0 0,3-1 0,-1 4 0,-1 0 0,-1 0 0,-3 0 0,0-1 0,-2-1 0,0-1 0,0 0 0,0 0 0,0 3 0,-1 0 0,1 0 0,0 0 0,0-2 0,0 0 0,-7-4 0,0-1 0,-4 0 0,-2-3 0,-2 1 0,-2-3 0,0-2 0,-1-3 0,0-2 0,0-1 0,0 0 0,0-2 0,4-3 0,0 0 0,0-3 0,-1 0 0,-1-3 0,4-1 0,-2 1 0,1-2 0,2-1 0,2-2 0,0 0 0,2-2 0,-2 0 0,-1-1 0,0 0 0,3 0 0,1 0 0,0 0 0,0-3 0,-1 0 0,0-4 0,2 1 0,1 0 0,1 2 0,2 2 0,0 1 0,8 4 0,4 4 0,4 4 0,5 4 0,2 1 0,0 6 0,4 0 0,-5 4 0,-1-1 0,-2 0 0,-1 1 0,0-1 0,0 2 0,0 2 0,0-2 0,1 3 0,-1-3 0,-3 5 0,0-2 0,0-2 0,-3 1 0,1-3 0,-2 2 0,0 1 0,2 2 0,-3 2 0,-1 1 0,1 1 0,-2 1 0,-2 0 0,-1 0 0,-2 0 0,-1 0 0,-1 0 0,0-1 0,-1 1 0,1 0 0,0-1 0,0 1 0,-4 0 0,0-1 0,1 1 0,-4-4 0,-2 0 0,0 0 0,-2-3 0,2 1 0,-1 1 0,-3-3 0,3 2 0,-2-3 0,3 1 0,-1-2 0,1 2 0,-1-2 0,-1-2 0,-3-2 0,3-5 0,2-5 0,3-4 0,2-4 0,2-2 0,-3-2 0,2 0 0,-1-1 0,2 1 0,0-1 0,1 1 0,1 0 0,0 0 0,0-3 0,0 0 0,0-4 0,0-3 0,0 1 0,0 2 0,0 1 0,0 3 0,4 1 0,0 2 0,3 0 0,3 0 0,3 1 0,2 3 0,2 4 0,0 4 0,1 2 0,1 2 0,-1 2 0,-4 4 0,1 0 0,-1 4 0,1 2 0,0 0 0,-2 2 0,0-2 0,1 4 0,0-1 0,-1 1 0,-1-3 0,-2 4 0,1-2 0,-2 1 0,0-3 0,-1 1 0,2 1 0,1 1 0,-1 1 0,-2 1 0,0-2 0,3-1 0,-2 2 0,-2-1 0,-2 2 0,-2 1 0,-1 0 0,-1 0 0,-1 1 0,-4-4 0,-4-3 0,-3-4 0,-3-3 0,-2-2 0,2-5 0,3-5 0,0 0 0,3-2 0,-2-3 0,3-2 0,1-1 0,2-2 0,2 1 0,-2 2 0,-4 1 0,1-1 0,1 0 0,1 0 0,2-2 0,1 0 0,1 0 0,1-4 0,0 0 0,4 3 0,0 1 0,3 4 0,3 4 0,3 3 0,3 3 0,0 2 0,2 2 0,0-1 0,0 1 0,0 3 0,-3 4 0,-1-1 0,0 0 0,-2 2 0,0-2 0,-3 2 0,1-1 0,-2 2 0,2 1 0,1-1 0,-1 1 0,-3 2 0,-1 1 0,-3 2 0,-1 1 0,-1 0 0,-1 0 0,-1 1 0,-3 0 0,-3-3 0,-1-1 0,1 0 0,-2-3 0,-1 1 0,-3-3 0,1 2 0,0-3 0,-2-2 0,-1-2 0,0-2 0,-2 0 0,0-6 0,3-3 0,3-8 0,4-2 0,3-3 0,2-1 0,1 1 0,2 0 0,-1 1 0,1 0 0,0 1 0,-1-3 0,1-1 0,-1 1 0,0 1 0,0 0 0,0 1 0,0 1 0,0 0 0,0 0 0,3 4 0,1 0 0,3 4 0,-1-1 0,0-1 0,6 3 0,1 1 0,3 3 0,2 2 0,0 1 0,-3 5 0,-4 5 0,0 3 0,-3 3 0,2-1 0,-3 1 0,-2 0 0,-1 2 0,-2 0 0,-1 1 0,3-3 0,-1 0 0,1 0 0,-1 1 0,-2 0 0,1 2 0,-2 0 0,0 0 0,0 1 0,0-1 0,-3-2 0,-8-5 0,-4-3 0,-2-3 0,-2-2 0,-1-2 0,1-7 0,0-1 0,0-3 0,1-3 0,3-1 0,1 1 0,4 0 0,2 0 0,4-1 0,1-1 0,-1 3 0,0-1 0,1 0 0,1 0 0,0-2 0,5 3 0,3 3 0,5 3 0,3 3 0,2 2 0,1 2 0,1 0 0,1 1 0,-5 3 0,1 0 0,-4 4 0,-3 2 0,-3 3 0,-2 3 0,-2 0 0,-1 2 0,-1 0 0,1 0 0,-1 4 0,-3-1 0,-3-2 0,-1-2 0,-2-5 0,1 1 0,2-1 0,-5-2 0,1 2 0,-1 0 0,2 2 0,-2-3 0,3 2 0,-1-3 0,-2-3 0,2-5 0,-1-7 0,2-8 0,2-4 0,2-3 0,2-4 0,2 0 0,0-3 0,1 1 0,1 1 0,-1 2 0,1-1 0,-1 1 0,0-2 0,0 0 0,4 6 0,0 1 0,-1 1 0,4 1 0,-1-3 0,2-1 0,0-1 0,1 1 0,-1 1 0,2 3 0,-2 2 0,2 3 0,5 3 0,2 3 0,2 3 0,0 1 0,-3 5 0,-1 0 0,-3 4 0,-4 2 0,1 0 0,-3 2 0,2-2 0,-1 1 0,2 1 0,-2 2 0,-1 1 0,2 2 0,-2 0 0,2 0 0,0 1 0,-3 0 0,-1 0 0,-1 0 0,-2 0 0,0 0 0,-1-1 0,-7-2 0,-5-5 0,1 0 0,-2-2 0,-5-3 0,-2-1 0,0-3 0,3-3 0,5-9 0,0 0 0,3-3 0,3-2 0,3-1 0,1 0 0,5 2 0,0 1 0,5 3 0,3 3 0,2 3 0,3 2 0,-3 6 0,1 4 0,-3 4 0,-3 3 0,-2 3 0,-3 1 0,-2 0 0,-1 1 0,0-1 0,-1 1 0,1-1 0,-4-1 0,-4 5 0,-3-1 0,-3 4 0,-2-1 0,-1-4 0,3 2 0,-1-5 0,4-1 0,-1-4 0,0 0 0,2 1 0,-2 0 0,0-2 0,-2-2 0,-1-3 0,2-6 0,0-6 0,-1-7 0,2-8 0,4-6 0,2-1 0,-1-3 0,2 2 0,0 3 0,3 2 0,0 2 0,1 3 0,1 1 0,0-4 0,0 2 0,0-1 0,1 1 0,-1-3 0,0 0 0,0 1 0,0 2 0,0 0 0,0 1 0,4 4 0,3 5 0,4 3 0,2 3 0,3 6 0,2 5 0,0 1 0,-3 3 0,-1-2 0,-3 2 0,1-1 0,-4 0 0,2-1 0,-2 1 0,1-2 0,-1 1 0,-2 3 0,1-2 0,-1 1 0,-1 2 0,-1 1 0,-2 1 0,-1 2 0,-1 0 0,-3-2 0,-1 2 0,-4-2 0,-2-4 0,-3 0 0,-2 1 0,1 2 0,0-3 0,0-3 0,2 2 0,0-3 0,-5-2 0,3 3 0,-2-3 0,1 0 0,-1-2 0,-1-1 0,3 3 0,0-1 0,0-1 0,0 0 0,-2-1 0,0-1 0,2-4 0,1 0 0,2-5 0,4-2 0,2-3 0,-1 1 0,1-1 0,-3-1 0,2-1 0,1-1 0,-2-1 0,0 0 0,2-1 0,2 0 0,1 0 0,0 1 0,2-1 0,0 0 0,-3 4 0,-1 0 0,4 3 0,8 4 0,5 5 0,3 7 0,2 1 0,1 1 0,-3 2 0,-4 2 0,0-1 0,-4 2 0,-2 1 0,-2 1 0,-2 2 0,-5-3 0,-5-3 0,1 1 0,-4-3 0,-2-3 0,2 2 0,-1-1 0,-2 2 0,-1-1 0,0 2 0,-2-2 0,0-1 0,-1-1 0,0-3 0,0 0 0,0-2 0,4-3 0,0-1 0,0-4 0,3-2 0,2-3 0,0-2 0,3-2 0,1-1 0,-2 4 0,1-1 0,2 0 0,0 0 0,2-1 0,-2 3 0,0 0 0,-3 3 0,0-1 0,2-1 0,1-2 0,4 3 0,6 2 0,1 6 0,3 3 0,2 2 0,3 0 0,-3 4 0,-2 3 0,1-1 0,-3 3 0,-2 2 0,-3 2 0,0 1 0,-3 1 0,1 0 0,-2 1 0,1 0 0,0 3 0,-4 1 0,-4-4 0,1 2 0,-3 0 0,1 0 0,-2-4 0,3-1 0,-3-4 0,3 0 0,-2-2 0,2 1 0,2 1 0,-2-2 0,2 2 0,-6-2 0,-2-2 0,-3-3 0,0-1 0,2-5 0,3-5 0,1 0 0,3-4 0,2-1 0,-1 1 0,-2-2 0,0-1 0,3 0 0,1-2 0,-2 2 0,2 1 0,1-1 0,1-1 0,-3-1 0,2 0 0,0-1 0,-3-1 0,2 1 0,0-1 0,5 4 0,5 3 0,4 4 0,4 3 0,3 2 0,2 2 0,0 0 0,0 1 0,1 0 0,-1-1 0,1 1 0,-1-1 0,-1 0 0,1 0 0,0 0 0,-1 0 0,1 0 0,0 0 0,-1 0 0,1 0 0,-1 0 0,1 0 0,0 0 0,-4 4 0,-4 3 0,-3 3 0,-3 4 0,5 2 0,-2 1 0,0 5 0,-2 0 0,-1 0 0,-2-1 0,-1-1 0,0-1 0,-2 0 0,1 3 0,0-1 0,0 0 0,-1-1 0,1 0 0,0-1 0,0-1 0,0 0 0,-3-4 0,-1 0 0,-3-4 0,0 5 0,-2-3 0,-3-2 0,-1-3 0,-3-3 0,0-2 0,2-4 0,3-6 0,0 1 0,3-4 0,3-2 0,1-1 0,2-3 0,-2 0 0,0-1 0,1 1 0,-3 2 0,0 1 0,2-1 0,0 0 0,2 0 0,1-2 0,0 1 0,1-2 0,0 1 0,0-1 0,1 0 0,-1 0 0,0 1 0,0-1 0,3 4 0,5 0 0,2 3 0,1 0 0,1 3 0,5 2 0,2 2 0,0 2 0,1 1 0,0 0 0,3 2 0,-1-1 0,0 1 0,-1-1 0,-1 0 0,-1 0 0,-1 0 0,0 4 0,3 3 0,0 0 0,0 0 0,-1-2 0,-4 2 0,0-1 0,2-2 0,1 0 0,-4 1 0,1 0 0,-1-1 0,-3 3 0,0-2 0,-2 3 0,-3 3 0,-3 2 0,-1 2 0,-2 1 0,-5-2 0,-3-3 0,-4-4 0,-4-2 0,-1-3 0,-1-2 0,-2 0 0,1 0 0,3-8 0,4-3 0,4-4 0,2-2 0,3-1 0,2-4 0,0-1 0,1 1 0,0 1 0,3 4 0,4 4 0,3 6 0,3 2 0,2 4 0,1 0 0,1 2 0,-3 3 0,-1 1 0,-3 3 0,4 3 0,-2 2 0,0-1 0,-2 1 0,-3 1 0,-3 1 0,2-3 0,-2 1 0,-1 1 0,-1 1 0,-2 0 0,-3 2 0,-5 0 0,-4-3 0,-3-4 0,-2-3 0,-2-2 0,0-4 0,0 0 0,-1-1 0,5-4 0,3-4 0,3-4 0,4-2 0,3-2 0,0-5 0,2-1 0,-1 0 0,1 1 0,0 1 0,-1 0 0,4 5 0,3 4 0,4 4 0,3 3 0,-2 6 0,-2 5 0,-3 5 0,-2-1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41.719"/>
    </inkml:context>
    <inkml:brush xml:id="br0">
      <inkml:brushProperty name="width" value="0.35" units="cm"/>
      <inkml:brushProperty name="height" value="0.35" units="cm"/>
      <inkml:brushProperty name="color" value="#B4C3DA"/>
      <inkml:brushProperty name="inkEffects" value="silver"/>
      <inkml:brushProperty name="anchorX" value="-76612.40625"/>
      <inkml:brushProperty name="anchorY" value="-35964.69531"/>
      <inkml:brushProperty name="scaleFactor" value="0.5"/>
    </inkml:brush>
  </inkml:definitions>
  <inkml:trace contextRef="#ctx0" brushRef="#br0">1 78 24575,'0'0'0,"7"0"0,10 0 0,16 0 0,7 0 0,4 0 0,2 0 0,1 0 0,-2 0 0,-2 0 0,0 0 0,-2-8 0,0-1 0,0 1 0,-1 2 0,0 1 0,0 2 0,0 1 0,0 1 0,0 1 0,1 1 0,-1-1 0,0 0 0,0 1 0,1-1 0,-1 0 0,1 0 0,-1 0 0,-8-8 0,0-1 0,0 1 0,2 1 0,-7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44.055"/>
    </inkml:context>
    <inkml:brush xml:id="br0">
      <inkml:brushProperty name="width" value="0.35" units="cm"/>
      <inkml:brushProperty name="height" value="0.35" units="cm"/>
      <inkml:brushProperty name="color" value="#B4C3DA"/>
      <inkml:brushProperty name="inkEffects" value="silver"/>
      <inkml:brushProperty name="anchorX" value="-79090.27344"/>
      <inkml:brushProperty name="anchorY" value="-37158.03906"/>
      <inkml:brushProperty name="scaleFactor" value="0.5"/>
    </inkml:brush>
  </inkml:definitions>
  <inkml:trace contextRef="#ctx0" brushRef="#br0">0 205 24575,'0'0'0,"7"0"0,10 0 0,8 0 0,6 0 0,5 0 0,3 0 0,3 0 0,15 0 0,2 0 0,-1 0 0,5 0 0,-3 0 0,-5 0 0,-4 0 0,-5 0 0,-2 0 0,-3-9 0,0 1 0,-2-1 0,1 3 0,-1 1 0,1 1 0,-8-5 0,0 0 0,0 1 0,1 1 0,2 3 0,-6-7 0,2 1 0,0 1 0,2 2 0,3 2 0,2 3 0,1 0 0,-7-6 0,0 0 0,0 0 0,2 2 0,2 1 0,10 3 0,1 0 0,1 2 0,-1-1 0,-2 2 0,-1-1 0,-2 0 0,0 1 0,-2-1 0,9 0 0,-1 0 0,0 0 0,-1-8 0,-2-1 0,6 1 0,-1 1 0,0 2 0,-3 2 0,-2 1 0,-2 1 0,-1 1 0,-1 0 0,-1 1 0,0-1 0,-1 0 0,1 1 0,0-1 0,1 0 0,-1 0 0,0 0 0,0 0 0,1 0 0,-1 0 0,0 0 0,1 0 0,-1 0 0,0 0 0,0 0 0,1 0 0,-1 0 0,1 0 0,-1 0 0,0 0 0,1 0 0,-1 0 0,-7 8 0,-9 8 0,-8 9 0,-8 7 0,-3 4 0,-13-4 0,-9-7 0,-9-8 0,-7-6 0,-5-6 0,-3-3 0,7-10 0,0-2 0,0 0 0,-1 2 0,7-6 0,-2 2 0,-1 1 0,-1 4 0,-4 2 0,-1 2 0,6-6 0,0 0 0,-1 1 0,-2-7 0,-2 3 0,-2 1 0,-1 3 0,-1 2 0,0 3 0,-9 2 0,0 1 0,-8 0 0,2 0 0,1 1 0,4-1 0,3 1 0,2-1 0,3 0 0,1 0 0,1 0 0,8 8 0,1 0 0,0 0 0,-2-1 0,-2-2 0,-2-2 0,-2-1 0,-8 6 0,-2 1 0,-8-1 0,1-1 0,3-3 0,2-1 0,4-1 0,3-2 0,2 0 0,1 0 0,1 0 0,0-1 0,0 1 0,0 0 0,0 0 0,0 8 0,0 0 0,8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58:46.154"/>
    </inkml:context>
    <inkml:brush xml:id="br0">
      <inkml:brushProperty name="width" value="0.35" units="cm"/>
      <inkml:brushProperty name="height" value="0.35" units="cm"/>
      <inkml:brushProperty name="color" value="#B4C3DA"/>
      <inkml:brushProperty name="inkEffects" value="silver"/>
      <inkml:brushProperty name="anchorX" value="-81494.13281"/>
      <inkml:brushProperty name="anchorY" value="-38371.375"/>
      <inkml:brushProperty name="scaleFactor" value="0.5"/>
    </inkml:brush>
  </inkml:definitions>
  <inkml:trace contextRef="#ctx0" brushRef="#br0">0 1 24575,'0'0'0,"7"0"0,19 0 0,7 0 0,14 0 0,5 0 0,1 0 0,-2 0 0,-3 0 0,-2 0 0,6 0 0,-2 0 0,-1 0 0,-2 0 0,-3 0 0,-1 0 0,-1 0 0,7 0 0,-1 0 0,0 0 0,-1 0 0,-2 0 0,-2 0 0,-1 0 0,7 0 0,0 0 0,-1 0 0,-1 0 0,-2 0 0,-2 0 0,-1 0 0,-2 0 0,1 0 0,-1 0 0,8 0 0,0 0 0,0 0 0,-1 0 0,-1 0 0,-3 0 0,-9 8 0,-2 0 0,1 1 0,0-2 0,2-2 0,2-2 0,-7 7 0,1-1 0,1-1 0,2-2 0,1 7 0,3-2 0,1-1 0,1-3 0,8-2 0,1-2 0,0-1 0,-2-2 0,-1 0 0,-2-1 0,-2 1 0,-1-1 0,-1 1 0,-8 8 0,0 0 0,0 0 0,1-2 0,2-1 0,2-2 0,2-1 0,0-1 0,1-1 0,1 0 0,0-1 0,-1 1 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00:24.113"/>
    </inkml:context>
    <inkml:brush xml:id="br0">
      <inkml:brushProperty name="width" value="0.35" units="cm"/>
      <inkml:brushProperty name="height" value="0.35" units="cm"/>
      <inkml:brushProperty name="color" value="#B4C3DA"/>
      <inkml:brushProperty name="inkEffects" value="silver"/>
      <inkml:brushProperty name="anchorX" value="-90135.53125"/>
      <inkml:brushProperty name="anchorY" value="-42220.34375"/>
      <inkml:brushProperty name="scaleFactor" value="0.5"/>
    </inkml:brush>
  </inkml:definitions>
  <inkml:trace contextRef="#ctx0" brushRef="#br0">464 0 24575,'0'0'0,"0"7"0,-8 3 0,-8-1 0,-1 5 0,-6 0 0,3 5 0,-4-2 0,-4-3 0,4 4 0,-3-3 0,-3-4 0,5-10 0,-2-5 0,-2-1 0,-4-1 0,6-7 0,-3 1 0,0 1 0,4-5 0,7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00:24.889"/>
    </inkml:context>
    <inkml:brush xml:id="br0">
      <inkml:brushProperty name="width" value="0.35" units="cm"/>
      <inkml:brushProperty name="height" value="0.35" units="cm"/>
      <inkml:brushProperty name="color" value="#B4C3DA"/>
      <inkml:brushProperty name="inkEffects" value="silver"/>
      <inkml:brushProperty name="anchorX" value="-88402.59375"/>
      <inkml:brushProperty name="anchorY" value="-41018.125"/>
      <inkml:brushProperty name="scaleFactor" value="0.5"/>
    </inkml:brush>
  </inkml:definitions>
  <inkml:trace contextRef="#ctx0" brushRef="#br0">1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39.272"/>
    </inkml:context>
    <inkml:brush xml:id="br0">
      <inkml:brushProperty name="width" value="0.35" units="cm"/>
      <inkml:brushProperty name="height" value="0.35" units="cm"/>
      <inkml:brushProperty name="color" value="#B4C3DA"/>
      <inkml:brushProperty name="inkEffects" value="silver"/>
      <inkml:brushProperty name="anchorX" value="-94644.40625"/>
      <inkml:brushProperty name="anchorY" value="-46098.125"/>
      <inkml:brushProperty name="scaleFactor" value="0.5"/>
    </inkml:brush>
  </inkml:definitions>
  <inkml:trace contextRef="#ctx0" brushRef="#br0">0 28 24575,'0'0'0,"5"0"0,6 0 0,5 0 0,10 0 0,3 0 0,8 0 0,0 0 0,-1 0 0,-2 0 0,-2 0 0,-3 0 0,-1 0 0,-6-5 0,-1-1 0,0 1 0,0 0 0,2 2 0,1 1 0,1 1 0,-4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41.607"/>
    </inkml:context>
    <inkml:brush xml:id="br0">
      <inkml:brushProperty name="width" value="0.35" units="cm"/>
      <inkml:brushProperty name="height" value="0.35" units="cm"/>
      <inkml:brushProperty name="color" value="#B4C3DA"/>
      <inkml:brushProperty name="inkEffects" value="silver"/>
      <inkml:brushProperty name="anchorX" value="-96412.04688"/>
      <inkml:brushProperty name="anchorY" value="-47340.07813"/>
      <inkml:brushProperty name="scaleFactor" value="0.5"/>
    </inkml:brush>
  </inkml:definitions>
  <inkml:trace contextRef="#ctx0" brushRef="#br0">0 0 24575,'0'0'0,"5"0"0,6 0 0,6 0 0,3 0 0,4 0 0,2 0 0,1 0 0,1 0 0,-1 0 0,0 0 0,0 0 0,0 0 0,0 0 0,0 0 0,-1 0 0,1 0 0,-1 0 0,1 0 0,-1 0 0,6 0 0,0 0 0,5 0 0,-1 0 0,-1 0 0,-2 0 0,-2 0 0,-2 0 0,-1 0 0,-2 0 0,1 0 0,4 0 0,6 0 0,0 0 0,-1 0 0,-2 0 0,-3 0 0,-1 0 0,3 0 0,0 0 0,-2 0 0,0 0 0,-2 0 0,-1 0 0,0 0 0,-2 0 0,1 0 0,-1 0 0,0 0 0,0 0 0,1 0 0,-1 5 0,0 1 0,1 0 0,-1-2 0,1-1 0,-1 0 0,-5 3 0,0 0 0,0-1 0,1-1 0,2-1 0,0-1 0,2-1 0,-1-1 0,2 0 0,-6 5 0,0 1 0,6-1 0,0-1 0,8 0 0,-1-2 0,5-1 0,-1-1 0,4 0 0,-3 0 0,-3 0 0,3 0 0,-3-1 0,-2 1 0,-2 0 0,-2 0 0,-2 0 0,-1 0 0,-1 0 0,0 0 0,0 0 0,0 0 0,0 0 0,1 0 0,-1 0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43.308"/>
    </inkml:context>
    <inkml:brush xml:id="br0">
      <inkml:brushProperty name="width" value="0.35" units="cm"/>
      <inkml:brushProperty name="height" value="0.35" units="cm"/>
      <inkml:brushProperty name="color" value="#B4C3DA"/>
      <inkml:brushProperty name="inkEffects" value="silver"/>
      <inkml:brushProperty name="anchorX" value="-100244.9375"/>
      <inkml:brushProperty name="anchorY" value="-48690.07813"/>
      <inkml:brushProperty name="scaleFactor" value="0.5"/>
    </inkml:brush>
  </inkml:definitions>
  <inkml:trace contextRef="#ctx0" brushRef="#br0">0 0 24575,'0'0'0,"9"0"0,9 0 0,4 0 0,3 0 0,1 0 0,2 0 0,6 0 0,-1 0 0,0 0 0,-1 0 0,-2 0 0,-1 0 0,-2 0 0,0 0 0,0 0 0,-1 0 0,0 0 0,0 0 0,6 0 0,0 0 0,-1 0 0,0 0 0,-1 0 0,-2 0 0,0 0 0,4 0 0,0 0 0,5 0 0,-1 0 0,4 0 0,-1 0 0,2 0 0,-2 0 0,-3 0 0,-2 0 0,1 0 0,-1 0 0,4 0 0,-1 0 0,-3 0 0,-1 0 0,-3 0 0,4 0 0,-2 0 0,0 0 0,-1 0 0,-2 0 0,-1 0 0,0 0 0,-2 0 0,1 0 0,-1 0 0,0 0 0,0 0 0,1 0 0,-1 0 0,0 0 0,1 0 0,-1 0 0,1 0 0,-1 0 0,1 0 0,-1 0 0,1 0 0,-1 0 0,1 0 0,-1 0 0,0 0 0,1 0 0,-1 0 0,1 0 0,-1 0 0,1 0 0,4 0 0,1 0 0,5 0 0,0 0 0,-2 0 0,-2 0 0,-2 0 0,-2 0 0,-2 0 0,0 0 0,-1 0 0,0 0 0,1 0 0,-1 0 0,0 0 0,0 0 0,0 0 0,1 0 0,-1 0 0,1 0 0,-1 0 0,1 0 0,-1 0 0,1 0 0,-1 0 0,1 0 0,-1 0 0,1 0 0,-1 0 0,0 0 0,1 0 0,-1 0 0,1 0 0,-1 0 0,1 0 0,-1 0 0,1 0 0,-1 0 0,1 0 0,-1 0 0,0 0 0,1 0 0,-1 0 0,1 0 0,-1 0 0,1 0 0,-1 0 0,1 0 0,-6 5 0,0 1 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44.861"/>
    </inkml:context>
    <inkml:brush xml:id="br0">
      <inkml:brushProperty name="width" value="0.35" units="cm"/>
      <inkml:brushProperty name="height" value="0.35" units="cm"/>
      <inkml:brushProperty name="color" value="#B4C3DA"/>
      <inkml:brushProperty name="inkEffects" value="silver"/>
      <inkml:brushProperty name="anchorX" value="-105040.28125"/>
      <inkml:brushProperty name="anchorY" value="-49976.55078"/>
      <inkml:brushProperty name="scaleFactor" value="0.5"/>
    </inkml:brush>
  </inkml:definitions>
  <inkml:trace contextRef="#ctx0" brushRef="#br0">0 0 24575,'0'0'0,"5"0"0,6 0 0,5 0 0,5 0 0,2 0 0,3 0 0,1 0 0,1 0 0,-1 0 0,1 0 0,-1 0 0,0 0 0,0 0 0,-1 0 0,1 0 0,-1 0 0,6 0 0,0 0 0,0 0 0,-2 0 0,0 0 0,-1 0 0,-2 0 0,0 0 0,0 0 0,-1 0 0,0 0 0,0 0 0,0 0 0,1 0 0,-1 0 0,1 0 0,-1 0 0,1 0 0,-1 0 0,1 0 0,-1 0 0,1 0 0,-1 0 0,0 0 0,1 0 0,-1 0 0,1 0 0,-1 0 0,1 0 0,-1 0 0,1 0 0,-1 0 0,1 0 0,-6 5 0,0 1 0,-5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46.567"/>
    </inkml:context>
    <inkml:brush xml:id="br0">
      <inkml:brushProperty name="width" value="0.35" units="cm"/>
      <inkml:brushProperty name="height" value="0.35" units="cm"/>
      <inkml:brushProperty name="color" value="#B4C3DA"/>
      <inkml:brushProperty name="inkEffects" value="silver"/>
      <inkml:brushProperty name="anchorX" value="-107639.64063"/>
      <inkml:brushProperty name="anchorY" value="-51263.02344"/>
      <inkml:brushProperty name="scaleFactor" value="0.5"/>
    </inkml:brush>
  </inkml:definitions>
  <inkml:trace contextRef="#ctx0" brushRef="#br0">0 0 24575,'0'0'0,"5"0"0,6 0 0,6 0 0,3 0 0,4 0 0,2 0 0,1 0 0,1 0 0,-1 0 0,0 0 0,0 0 0,0 0 0,5 0 0,1 0 0,-1 0 0,-2 0 0,0 0 0,-1 0 0,3 0 0,-4 5 0,-2 1 0,4-1 0,1-1 0,-1 0 0,0-2 0,-1-1 0,-1 4 0,-1 1 0,0 0 0,0-2 0,-1-1 0,-5 4 0,0-1 0,0 0 0,1-2 0,1-1 0,1-1 0,1-1 0,2-1 0,-1 0 0,1 0 0,-1 0 0,1 0 0,0-1 0,-1 1 0,1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41.308"/>
    </inkml:context>
    <inkml:brush xml:id="br0">
      <inkml:brushProperty name="width" value="0.05" units="cm"/>
      <inkml:brushProperty name="height" value="0.05" units="cm"/>
      <inkml:brushProperty name="color" value="#B4C3DA"/>
      <inkml:brushProperty name="inkEffects" value="silver"/>
      <inkml:brushProperty name="anchorX" value="-19367.93555"/>
      <inkml:brushProperty name="anchorY" value="-7017.78711"/>
      <inkml:brushProperty name="scaleFactor" value="0.5"/>
    </inkml:brush>
  </inkml:definitions>
  <inkml:trace contextRef="#ctx0" brushRef="#br0">0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48.226"/>
    </inkml:context>
    <inkml:brush xml:id="br0">
      <inkml:brushProperty name="width" value="0.35" units="cm"/>
      <inkml:brushProperty name="height" value="0.35" units="cm"/>
      <inkml:brushProperty name="color" value="#B4C3DA"/>
      <inkml:brushProperty name="inkEffects" value="silver"/>
      <inkml:brushProperty name="anchorX" value="-110123.32031"/>
      <inkml:brushProperty name="anchorY" value="-52611.98047"/>
      <inkml:brushProperty name="scaleFactor" value="0.5"/>
    </inkml:brush>
  </inkml:definitions>
  <inkml:trace contextRef="#ctx0" brushRef="#br0">0 0 24575,'0'0'0,"5"0"0,6 0 0,6 0 0,9 0 0,3 0 0,8 0 0,0 0 0,4 0 0,-2 0 0,-2 0 0,-2 0 0,-4 0 0,-2 0 0,-1 0 0,-2 0 0,0 0 0,5 0 0,1 0 0,4 0 0,1 0 0,3 0 0,-2 0 0,-2 0 0,-2 0 0,-3 0 0,-3 0 0,0 0 0,-2 0 0,0 0 0,0 0 0,0 0 0,0 0 0,0 0 0,6 0 0,0 0 0,0 0 0,-1 0 0,-2 0 0,0 0 0,-1 0 0,-2 0 0,1 0 0,-1 0 0,0 0 0,1 0 0,-1 0 0,0 0 0,1 0 0,-1 0 0,1 0 0,-1 0 0,0 0 0,6 0 0,0 0 0,0 0 0,4 0 0,-1 0 0,4 0 0,-1 0 0,3 0 0,-3 0 0,-2 0 0,-3 0 0,-2 0 0,-2 0 0,-2 0 0,0 0 0,-1 0 0,0 0 0,0 0 0,0 0 0,0 0 0,0 0 0,0 0 0,1 0 0,-1 0 0,1 0 0,-1 0 0,1 0 0,-1 0 0,1 0 0,-1 0 0,1 0 0,-1 0 0,0 0 0,1 0 0,-1 0 0,6 0 0,0 0 0,5 0 0,-1 0 0,0 0 0,-9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1:37:52.054"/>
    </inkml:context>
    <inkml:brush xml:id="br0">
      <inkml:brushProperty name="width" value="0.35" units="cm"/>
      <inkml:brushProperty name="height" value="0.35" units="cm"/>
      <inkml:brushProperty name="color" value="#B4C3DA"/>
      <inkml:brushProperty name="inkEffects" value="silver"/>
      <inkml:brushProperty name="anchorX" value="-116909.89844"/>
      <inkml:brushProperty name="anchorY" value="-55175.39844"/>
      <inkml:brushProperty name="scaleFactor" value="0.5"/>
    </inkml:brush>
  </inkml:definitions>
  <inkml:trace contextRef="#ctx0" brushRef="#br0">0 0 24575,'0'0'0,"5"0"0,6 0 0,6 0 0,3 0 0,4 0 0,2 0 0,1 0 0,1 0 0,-1 0 0,6 0 0,-1 0 0,0 0 0,0 0 0,-2 5 0,-2 1 0,0-1 0,-1-1 0,-1 0 0,0-2 0,1-1 0,-1-1 0,0 0 0,0 0 0,1 0 0,-1 0 0,1-1 0,-1 7 0,1-1 0,-1 1 0,0-2 0,1-1 0,-1 0 0,1-2 0,-1-1 0,1 0 0,-1 0 0,1 0 0,-1 0 0,1-1 0,-1 1 0,-5 5 0,0 1 0,0-1 0,1-1 0,1-1 0,2 0 0,0-2 0,1-1 0,-5 6 0,0-1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41.858"/>
    </inkml:context>
    <inkml:brush xml:id="br0">
      <inkml:brushProperty name="width" value="0.05" units="cm"/>
      <inkml:brushProperty name="height" value="0.05" units="cm"/>
      <inkml:brushProperty name="color" value="#B4C3DA"/>
      <inkml:brushProperty name="inkEffects" value="silver"/>
      <inkml:brushProperty name="anchorX" value="-20637.93555"/>
      <inkml:brushProperty name="anchorY" value="-8287.78711"/>
      <inkml:brushProperty name="scaleFactor" value="0.5"/>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42.300"/>
    </inkml:context>
    <inkml:brush xml:id="br0">
      <inkml:brushProperty name="width" value="0.05" units="cm"/>
      <inkml:brushProperty name="height" value="0.05" units="cm"/>
      <inkml:brushProperty name="color" value="#B4C3DA"/>
      <inkml:brushProperty name="inkEffects" value="silver"/>
      <inkml:brushProperty name="anchorX" value="-21907.93555"/>
      <inkml:brushProperty name="anchorY" value="-9557.78711"/>
      <inkml:brushProperty name="scaleFactor" value="0.5"/>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5:58.607"/>
    </inkml:context>
    <inkml:brush xml:id="br0">
      <inkml:brushProperty name="width" value="0.05" units="cm"/>
      <inkml:brushProperty name="height" value="0.05" units="cm"/>
      <inkml:brushProperty name="color" value="#B4C3DA"/>
      <inkml:brushProperty name="inkEffects" value="silver"/>
      <inkml:brushProperty name="anchorX" value="-35680.92578"/>
      <inkml:brushProperty name="anchorY" value="-16386.55469"/>
      <inkml:brushProperty name="scaleFactor" value="0.5"/>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6:00.436"/>
    </inkml:context>
    <inkml:brush xml:id="br0">
      <inkml:brushProperty name="width" value="0.05" units="cm"/>
      <inkml:brushProperty name="height" value="0.05" units="cm"/>
      <inkml:brushProperty name="color" value="#B4C3DA"/>
      <inkml:brushProperty name="inkEffects" value="silver"/>
      <inkml:brushProperty name="anchorX" value="-36950.92578"/>
      <inkml:brushProperty name="anchorY" value="-17656.55469"/>
      <inkml:brushProperty name="scaleFactor" value="0.5"/>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20:36:00.632"/>
    </inkml:context>
    <inkml:brush xml:id="br0">
      <inkml:brushProperty name="width" value="0.05" units="cm"/>
      <inkml:brushProperty name="height" value="0.05" units="cm"/>
      <inkml:brushProperty name="color" value="#B4C3DA"/>
      <inkml:brushProperty name="inkEffects" value="silver"/>
      <inkml:brushProperty name="anchorX" value="-38220.92578"/>
      <inkml:brushProperty name="anchorY" value="-18926.55469"/>
      <inkml:brushProperty name="scaleFactor" value="0.5"/>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98653-3CBC-4D39-AFFC-E7C230440B64}" type="datetimeFigureOut">
              <a:rPr lang="zh-CN" altLang="en-US" smtClean="0"/>
              <a:t>2021/11/9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FCBC9-A883-42B1-964E-9DC78C9C441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舆论场就像一张网络连接起世界上的每一个人与每一件事，而拥有大量粉丝或关注度的个人或组织就成了这张大网的一个个节点，他们的一言一行都会以他们为中心，迅速的传播出去，造成舆论网络或大或小的振动。他们作为舆论局内的“代理人”，用自己的思想态度引导着公共舆论。我们将围绕一个拥有两百余万关注的账号所引起的舆论震动阐述“代理人”在舆论场中的影响，以及给出我们认为的“代理人”应尽的义务。</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22</a:t>
            </a:fld>
            <a:endParaRPr lang="zh-CN" altLang="en-US"/>
          </a:p>
        </p:txBody>
      </p:sp>
    </p:spTree>
    <p:extLst>
      <p:ext uri="{BB962C8B-B14F-4D97-AF65-F5344CB8AC3E}">
        <p14:creationId xmlns:p14="http://schemas.microsoft.com/office/powerpoint/2010/main" val="217305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该账号在微博中截取</a:t>
            </a:r>
            <a:r>
              <a:rPr lang="en-US" altLang="zh-CN" dirty="0"/>
              <a:t>DK</a:t>
            </a:r>
            <a:r>
              <a:rPr lang="zh-CN" altLang="en-US" dirty="0"/>
              <a:t>战队中单选手</a:t>
            </a:r>
            <a:r>
              <a:rPr lang="en-US" altLang="zh-CN" dirty="0" err="1"/>
              <a:t>ShowMaker</a:t>
            </a:r>
            <a:r>
              <a:rPr lang="zh-CN" altLang="en-US" dirty="0"/>
              <a:t>的一部分发言进行报道。此报道一出立马引起了网友的热烈讨论，累计评论与转发共达到四千五百余条。一个情商低，心高气傲，没有担当的懦夫形象在广大网友心中建立，同时由于</a:t>
            </a:r>
            <a:r>
              <a:rPr lang="en-US" altLang="zh-CN" dirty="0"/>
              <a:t>Khan</a:t>
            </a:r>
            <a:r>
              <a:rPr lang="zh-CN" altLang="en-US" dirty="0"/>
              <a:t>选手在中国网友群体中颇有人气，一时间评论区充斥着对</a:t>
            </a:r>
            <a:r>
              <a:rPr lang="en-US" altLang="zh-CN" dirty="0" err="1"/>
              <a:t>ShowMaker</a:t>
            </a:r>
            <a:r>
              <a:rPr lang="zh-CN" altLang="en-US" dirty="0"/>
              <a:t>的口诛笔伐。</a:t>
            </a:r>
          </a:p>
          <a:p>
            <a:endParaRPr lang="zh-CN" altLang="en-US" dirty="0"/>
          </a:p>
        </p:txBody>
      </p:sp>
      <p:sp>
        <p:nvSpPr>
          <p:cNvPr id="4" name="灯片编号占位符 3"/>
          <p:cNvSpPr>
            <a:spLocks noGrp="1"/>
          </p:cNvSpPr>
          <p:nvPr>
            <p:ph type="sldNum" sz="quarter" idx="5"/>
          </p:nvPr>
        </p:nvSpPr>
        <p:spPr/>
        <p:txBody>
          <a:bodyPr/>
          <a:lstStyle/>
          <a:p>
            <a:fld id="{2E0FCBC9-A883-42B1-964E-9DC78C9C441D}" type="slidenum">
              <a:rPr lang="zh-CN" altLang="en-US" smtClean="0"/>
              <a:t>23</a:t>
            </a:fld>
            <a:endParaRPr lang="zh-CN" altLang="en-US"/>
          </a:p>
        </p:txBody>
      </p:sp>
    </p:spTree>
    <p:extLst>
      <p:ext uri="{BB962C8B-B14F-4D97-AF65-F5344CB8AC3E}">
        <p14:creationId xmlns:p14="http://schemas.microsoft.com/office/powerpoint/2010/main" val="3837434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这些是从涉事微博下选取的评论截图，高赞的几个言语还较为温和，但再往下翻可以看到评论中存在着“跟团”</a:t>
            </a:r>
            <a:r>
              <a:rPr lang="en-US" altLang="zh-CN" dirty="0" err="1"/>
              <a:t>ShowMaker</a:t>
            </a:r>
            <a:r>
              <a:rPr lang="zh-CN" altLang="en-US" dirty="0"/>
              <a:t>直接辱骂</a:t>
            </a:r>
            <a:r>
              <a:rPr lang="en-US" altLang="zh-CN" dirty="0"/>
              <a:t>Khan</a:t>
            </a:r>
            <a:r>
              <a:rPr lang="zh-CN" altLang="en-US" dirty="0"/>
              <a:t>的，更多的则是对</a:t>
            </a:r>
            <a:r>
              <a:rPr lang="en-US" altLang="zh-CN" dirty="0" err="1"/>
              <a:t>ShowMaker</a:t>
            </a:r>
            <a:r>
              <a:rPr lang="zh-CN" altLang="en-US" dirty="0"/>
              <a:t>选手的指责，部分言语实在犀利不适于展示的并未选取，不过可以看出</a:t>
            </a:r>
            <a:r>
              <a:rPr lang="en-US" altLang="zh-CN" dirty="0" err="1"/>
              <a:t>ShowMaker</a:t>
            </a:r>
            <a:r>
              <a:rPr lang="zh-CN" altLang="en-US" dirty="0"/>
              <a:t>一时间成为了“公敌”</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24</a:t>
            </a:fld>
            <a:endParaRPr lang="zh-CN" altLang="en-US"/>
          </a:p>
        </p:txBody>
      </p:sp>
    </p:spTree>
    <p:extLst>
      <p:ext uri="{BB962C8B-B14F-4D97-AF65-F5344CB8AC3E}">
        <p14:creationId xmlns:p14="http://schemas.microsoft.com/office/powerpoint/2010/main" val="299929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a:t>
            </a:r>
            <a:r>
              <a:rPr lang="en-US" altLang="zh-CN" dirty="0" err="1"/>
              <a:t>ShowMaker</a:t>
            </a:r>
            <a:r>
              <a:rPr lang="zh-CN" altLang="en-US" dirty="0"/>
              <a:t>选手并未在国内社交平台开通个人账号，但仍有部分愤怒的网民前往其效力的俱乐部</a:t>
            </a:r>
            <a:r>
              <a:rPr lang="en-US" altLang="zh-CN" dirty="0"/>
              <a:t>DK</a:t>
            </a:r>
            <a:r>
              <a:rPr lang="zh-CN" altLang="en-US" dirty="0"/>
              <a:t>的官方微博下为</a:t>
            </a:r>
            <a:r>
              <a:rPr lang="en-US" altLang="zh-CN" dirty="0"/>
              <a:t>Khan</a:t>
            </a:r>
            <a:r>
              <a:rPr lang="zh-CN" altLang="en-US" dirty="0"/>
              <a:t>选手打抱不平，除了针对</a:t>
            </a:r>
            <a:r>
              <a:rPr lang="en-US" altLang="zh-CN" dirty="0" err="1"/>
              <a:t>ShowMaker</a:t>
            </a:r>
            <a:r>
              <a:rPr lang="zh-CN" altLang="en-US" dirty="0"/>
              <a:t>选手的发言的指责外，还有对选手的人身攻击，甚至还有以为所谓曾赴韩国深造的留学生现身说法，直指这不是</a:t>
            </a:r>
            <a:r>
              <a:rPr lang="en-US" altLang="zh-CN" dirty="0" err="1"/>
              <a:t>ShouMaker</a:t>
            </a:r>
            <a:r>
              <a:rPr lang="zh-CN" altLang="en-US" dirty="0"/>
              <a:t>选手一个人的问题，而是韩国这个民族的特质，将攻击对象更上升了一个等级。</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25</a:t>
            </a:fld>
            <a:endParaRPr lang="zh-CN" altLang="en-US"/>
          </a:p>
        </p:txBody>
      </p:sp>
    </p:spTree>
    <p:extLst>
      <p:ext uri="{BB962C8B-B14F-4D97-AF65-F5344CB8AC3E}">
        <p14:creationId xmlns:p14="http://schemas.microsoft.com/office/powerpoint/2010/main" val="3613729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幸好网络上及时出现了赛后采访的全程视频，</a:t>
            </a:r>
            <a:r>
              <a:rPr lang="en-US" altLang="zh-CN" dirty="0"/>
              <a:t>Khan</a:t>
            </a:r>
            <a:r>
              <a:rPr lang="zh-CN" altLang="en-US" dirty="0"/>
              <a:t>选手也第一时间在自己的社交媒体上发文说明了当时的情况。原来作为一名刚刚打完自己职业生涯最后一场比赛，即将退役的老将，他不希望最后的发布会成为严肃的反省会，所以他要求其他队员将“锅”以一种半开玩笑的方式甩给自己，一方面活跃气氛，另一方面不希望此次的失利给其他的年轻选手们留下太大的心结，影响他们未来的职业生涯。也就是说，</a:t>
            </a:r>
            <a:r>
              <a:rPr lang="en-US" altLang="zh-CN" dirty="0" err="1"/>
              <a:t>ShowMaker</a:t>
            </a:r>
            <a:r>
              <a:rPr lang="zh-CN" altLang="en-US" dirty="0"/>
              <a:t>和其他选手之所以会指责</a:t>
            </a:r>
            <a:r>
              <a:rPr lang="en-US" altLang="zh-CN" dirty="0"/>
              <a:t>Khan</a:t>
            </a:r>
            <a:r>
              <a:rPr lang="zh-CN" altLang="en-US" dirty="0"/>
              <a:t>，是在</a:t>
            </a:r>
            <a:r>
              <a:rPr lang="en-US" altLang="zh-CN" dirty="0"/>
              <a:t>Khan</a:t>
            </a:r>
            <a:r>
              <a:rPr lang="zh-CN" altLang="en-US" dirty="0"/>
              <a:t>本人的授意下进行的。</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26</a:t>
            </a:fld>
            <a:endParaRPr lang="zh-CN" altLang="en-US"/>
          </a:p>
        </p:txBody>
      </p:sp>
    </p:spTree>
    <p:extLst>
      <p:ext uri="{BB962C8B-B14F-4D97-AF65-F5344CB8AC3E}">
        <p14:creationId xmlns:p14="http://schemas.microsoft.com/office/powerpoint/2010/main" val="407195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在回答记者提问前，可以看到</a:t>
            </a:r>
            <a:r>
              <a:rPr lang="en-US" altLang="zh-CN" dirty="0"/>
              <a:t>DK</a:t>
            </a:r>
            <a:r>
              <a:rPr lang="zh-CN" altLang="en-US" dirty="0"/>
              <a:t>全员都心照不宣的笑了起来（播放视频），在回答前其他选手也与</a:t>
            </a:r>
            <a:r>
              <a:rPr lang="en-US" altLang="zh-CN" dirty="0"/>
              <a:t>Khan</a:t>
            </a:r>
            <a:r>
              <a:rPr lang="zh-CN" altLang="en-US" dirty="0"/>
              <a:t>选手有眼神上的交流，</a:t>
            </a:r>
            <a:r>
              <a:rPr lang="en-US" altLang="zh-CN" dirty="0"/>
              <a:t>Khan</a:t>
            </a:r>
            <a:r>
              <a:rPr lang="zh-CN" altLang="en-US" dirty="0"/>
              <a:t>选手同样笑着点头。就在</a:t>
            </a:r>
            <a:r>
              <a:rPr lang="en-US" altLang="zh-CN" dirty="0" err="1"/>
              <a:t>ShowMaker</a:t>
            </a:r>
            <a:r>
              <a:rPr lang="zh-CN" altLang="en-US" dirty="0"/>
              <a:t>选手说出所谓“争议发言”后，他紧接着就解释了之所以甩锅的原因。自此，这个舆论事件彻底反转，也幸亏澄清及时 ，没有引起更大的节奏</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27</a:t>
            </a:fld>
            <a:endParaRPr lang="zh-CN" altLang="en-US"/>
          </a:p>
        </p:txBody>
      </p:sp>
    </p:spTree>
    <p:extLst>
      <p:ext uri="{BB962C8B-B14F-4D97-AF65-F5344CB8AC3E}">
        <p14:creationId xmlns:p14="http://schemas.microsoft.com/office/powerpoint/2010/main" val="2558091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在当天晚上，该账号发布了一则针对此前断章取义的事件说明，网友们又集体把矛头对准了该账号，直言以后不会再关注其发布的内容。</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28</a:t>
            </a:fld>
            <a:endParaRPr lang="zh-CN" altLang="en-US"/>
          </a:p>
        </p:txBody>
      </p:sp>
    </p:spTree>
    <p:extLst>
      <p:ext uri="{BB962C8B-B14F-4D97-AF65-F5344CB8AC3E}">
        <p14:creationId xmlns:p14="http://schemas.microsoft.com/office/powerpoint/2010/main" val="294612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从前述事件可以看出，作为公众舆论的引导者，在社会尤其是网络环境舆论风向极容易改变的背景下，网络大</a:t>
            </a:r>
            <a:r>
              <a:rPr lang="en-US" altLang="zh-CN" dirty="0"/>
              <a:t>V</a:t>
            </a:r>
            <a:r>
              <a:rPr lang="zh-CN" altLang="en-US" dirty="0"/>
              <a:t>们的一条微博就可以引起广泛的讨论，并产生难以消磨的深刻影响。这些大</a:t>
            </a:r>
            <a:r>
              <a:rPr lang="en-US" altLang="zh-CN" dirty="0"/>
              <a:t>V</a:t>
            </a:r>
            <a:r>
              <a:rPr lang="zh-CN" altLang="en-US" dirty="0"/>
              <a:t>可能由于自身的利益会故意发布一些断章取义的争议内容，来为自己博得流量与关注度，这时政府以及富有社会责任感的专家、组织就应该及时站出来，如本事件中及时上传</a:t>
            </a:r>
            <a:r>
              <a:rPr lang="en-US" altLang="zh-CN" dirty="0"/>
              <a:t>Khan</a:t>
            </a:r>
            <a:r>
              <a:rPr lang="zh-CN" altLang="en-US" dirty="0"/>
              <a:t>选手社交媒体翻译全文以及赛后采访全程的网友，做好舆论的引路人与看护人，避免舆论不断跑偏并进入不可控制的轨道。</a:t>
            </a:r>
            <a:endParaRPr lang="en-US" altLang="zh-CN" dirty="0"/>
          </a:p>
          <a:p>
            <a:r>
              <a:rPr lang="zh-CN" altLang="en-US" dirty="0"/>
              <a:t>同时，政府机构在发布一些规定以及其新媒体账号进行日常运营时一定要谨言慎行，避免“唯流量论”，为了流量无意甚至有意的发布一些不完整，不成体系，不全面的争议信息。本事件中的网络大</a:t>
            </a:r>
            <a:r>
              <a:rPr lang="en-US" altLang="zh-CN" dirty="0"/>
              <a:t>V</a:t>
            </a:r>
            <a:r>
              <a:rPr lang="zh-CN" altLang="en-US" dirty="0"/>
              <a:t>为它博人眼球的行为付出了代价，大量网友选择抨击取关，可是商业账号可以承受这些，政府机构账号不能，因为它代表的是国家的权威。塔西佗陷阱是说一旦一个政府失去人民的信任，无论他做什么都将受到反对与抨击。商业账号黄了大不了丢了，可是人民的信任一旦失去，后果将是不堪设想的。</a:t>
            </a:r>
          </a:p>
        </p:txBody>
      </p:sp>
      <p:sp>
        <p:nvSpPr>
          <p:cNvPr id="4" name="灯片编号占位符 3"/>
          <p:cNvSpPr>
            <a:spLocks noGrp="1"/>
          </p:cNvSpPr>
          <p:nvPr>
            <p:ph type="sldNum" sz="quarter" idx="5"/>
          </p:nvPr>
        </p:nvSpPr>
        <p:spPr/>
        <p:txBody>
          <a:bodyPr/>
          <a:lstStyle/>
          <a:p>
            <a:fld id="{2E0FCBC9-A883-42B1-964E-9DC78C9C441D}" type="slidenum">
              <a:rPr lang="zh-CN" altLang="en-US" smtClean="0"/>
              <a:t>29</a:t>
            </a:fld>
            <a:endParaRPr lang="zh-CN" altLang="en-US"/>
          </a:p>
        </p:txBody>
      </p:sp>
    </p:spTree>
    <p:extLst>
      <p:ext uri="{BB962C8B-B14F-4D97-AF65-F5344CB8AC3E}">
        <p14:creationId xmlns:p14="http://schemas.microsoft.com/office/powerpoint/2010/main" val="270294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BE87436-0B12-45B3-A807-5F0B1AC823AB}" type="datetime1">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39CDE7-41E4-4FBD-B1FE-54EA8B0D2F49}" type="datetime1">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C4AEEA-6C30-4EA3-AE4B-3DD40716F1FF}" type="datetime1">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ABF485-D775-4934-990F-4F5F933EF15D}" type="datetime1">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0B92E5-64E0-489E-89E1-97B3DE9DD8B2}" type="datetime1">
              <a:rPr lang="zh-CN" altLang="en-US" smtClean="0"/>
              <a:t>2021/11/9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741229" y="6214836"/>
            <a:ext cx="2743200" cy="365125"/>
          </a:xfrm>
        </p:spPr>
        <p:txBody>
          <a:bodyPr/>
          <a:lstStyle>
            <a:lvl1pPr>
              <a:defRPr sz="1600" b="1">
                <a:solidFill>
                  <a:schemeClr val="bg1"/>
                </a:solidFill>
                <a:latin typeface="Bodoni MT Black" panose="02070A03080606020203" pitchFamily="18" charset="0"/>
              </a:defRPr>
            </a:lvl1pPr>
          </a:lstStyle>
          <a:p>
            <a:fld id="{0D1FE178-7079-495C-AE30-29A9B692A4C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EF7091-80D3-497B-B171-1DCB54B8B088}" type="datetime1">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F970F87-D701-47C2-B9AA-32C405903762}" type="datetime1">
              <a:rPr lang="zh-CN" altLang="en-US" smtClean="0"/>
              <a:t>2021/11/9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0C5549-E5A0-4CAF-8199-96720C05FDD3}" type="datetime1">
              <a:rPr lang="zh-CN" altLang="en-US" smtClean="0"/>
              <a:t>2021/11/9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DF24FD-5D5B-4444-A872-07F95CCCA0F9}" type="datetime1">
              <a:rPr lang="zh-CN" altLang="en-US" smtClean="0"/>
              <a:t>2021/11/9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BDAEDD-3B9C-4241-BAAC-25EAD2317CDC}" type="datetime1">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326F466-71C8-4B8E-936A-6D024D41BCBA}" type="datetime1">
              <a:rPr lang="zh-CN" altLang="en-US" smtClean="0"/>
              <a:t>2021/11/9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1FE178-7079-495C-AE30-29A9B692A4C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32846-9CD7-42CB-ACD5-72B32F8F020C}" type="datetime1">
              <a:rPr lang="zh-CN" altLang="en-US" smtClean="0"/>
              <a:t>2021/11/9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FE178-7079-495C-AE30-29A9B692A4C4}" type="slidenum">
              <a:rPr lang="zh-CN" altLang="en-US" smtClean="0"/>
              <a:t>‹#›</a:t>
            </a:fld>
            <a:endParaRPr lang="zh-CN" altLang="en-US"/>
          </a:p>
        </p:txBody>
      </p:sp>
      <p:sp>
        <p:nvSpPr>
          <p:cNvPr id="7" name="矩形 6"/>
          <p:cNvSpPr/>
          <p:nvPr userDrawn="1"/>
        </p:nvSpPr>
        <p:spPr>
          <a:xfrm>
            <a:off x="310014" y="269583"/>
            <a:ext cx="457096" cy="477577"/>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50354" y="269585"/>
            <a:ext cx="457096" cy="477577"/>
          </a:xfrm>
          <a:prstGeom prst="rect">
            <a:avLst/>
          </a:prstGeom>
          <a:solidFill>
            <a:srgbClr val="25A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388100" y="269584"/>
            <a:ext cx="457096" cy="477577"/>
          </a:xfrm>
          <a:prstGeom prst="rect">
            <a:avLst/>
          </a:prstGeom>
          <a:solidFill>
            <a:srgbClr val="7BD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7291958" y="6185937"/>
            <a:ext cx="4643999" cy="402240"/>
            <a:chOff x="5718717" y="6455760"/>
            <a:chExt cx="3417670" cy="402240"/>
          </a:xfrm>
        </p:grpSpPr>
        <p:sp>
          <p:nvSpPr>
            <p:cNvPr id="11" name="矩形 10"/>
            <p:cNvSpPr/>
            <p:nvPr/>
          </p:nvSpPr>
          <p:spPr>
            <a:xfrm>
              <a:off x="7997164" y="6455760"/>
              <a:ext cx="1139223" cy="40224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857940" y="6455760"/>
              <a:ext cx="1139223" cy="402240"/>
            </a:xfrm>
            <a:prstGeom prst="rect">
              <a:avLst/>
            </a:prstGeom>
            <a:solidFill>
              <a:srgbClr val="25A7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718717" y="6455760"/>
              <a:ext cx="1139223" cy="402240"/>
            </a:xfrm>
            <a:prstGeom prst="rect">
              <a:avLst/>
            </a:prstGeom>
            <a:solidFill>
              <a:srgbClr val="7BD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29533" y="4816136"/>
            <a:ext cx="2759773" cy="2721654"/>
          </a:xfrm>
          <a:prstGeom prst="rect">
            <a:avLst/>
          </a:prstGeom>
          <a:noFill/>
          <a:ln>
            <a:noFill/>
          </a:ln>
        </p:spPr>
      </p:pic>
      <p:pic>
        <p:nvPicPr>
          <p:cNvPr id="15" name="图片 1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653467" y="206151"/>
            <a:ext cx="2003204" cy="57017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8.jpe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customXml" Target="../ink/ink1.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1.png"/><Relationship Id="rId3" Type="http://schemas.openxmlformats.org/officeDocument/2006/relationships/image" Target="../media/image30.jpeg"/><Relationship Id="rId7" Type="http://schemas.openxmlformats.org/officeDocument/2006/relationships/image" Target="../media/image80.png"/><Relationship Id="rId12" Type="http://schemas.openxmlformats.org/officeDocument/2006/relationships/customXml" Target="../ink/ink7.xml"/><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0.png"/><Relationship Id="rId5" Type="http://schemas.openxmlformats.org/officeDocument/2006/relationships/image" Target="../media/image31.png"/><Relationship Id="rId15" Type="http://schemas.openxmlformats.org/officeDocument/2006/relationships/image" Target="../media/image12.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90.png"/><Relationship Id="rId14" Type="http://schemas.openxmlformats.org/officeDocument/2006/relationships/customXml" Target="../ink/ink8.xml"/></Relationships>
</file>

<file path=ppt/slides/_rels/slide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0.jpeg"/><Relationship Id="rId26" Type="http://schemas.openxmlformats.org/officeDocument/2006/relationships/image" Target="../media/image45.png"/><Relationship Id="rId3" Type="http://schemas.openxmlformats.org/officeDocument/2006/relationships/image" Target="../media/image32.jpeg"/><Relationship Id="rId21" Type="http://schemas.openxmlformats.org/officeDocument/2006/relationships/customXml" Target="../ink/ink17.xml"/><Relationship Id="rId34"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customXml" Target="../ink/ink14.xml"/><Relationship Id="rId17" Type="http://schemas.openxmlformats.org/officeDocument/2006/relationships/image" Target="../media/image39.png"/><Relationship Id="rId25" Type="http://schemas.openxmlformats.org/officeDocument/2006/relationships/customXml" Target="../ink/ink19.xml"/><Relationship Id="rId33" Type="http://schemas.openxmlformats.org/officeDocument/2006/relationships/customXml" Target="../ink/ink23.xml"/><Relationship Id="rId2" Type="http://schemas.openxmlformats.org/officeDocument/2006/relationships/notesSlide" Target="../notesSlides/notesSlide3.xml"/><Relationship Id="rId16" Type="http://schemas.openxmlformats.org/officeDocument/2006/relationships/customXml" Target="../ink/ink16.xml"/><Relationship Id="rId20" Type="http://schemas.openxmlformats.org/officeDocument/2006/relationships/image" Target="../media/image42.jpeg"/><Relationship Id="rId29"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36.png"/><Relationship Id="rId24" Type="http://schemas.openxmlformats.org/officeDocument/2006/relationships/image" Target="../media/image44.png"/><Relationship Id="rId32" Type="http://schemas.openxmlformats.org/officeDocument/2006/relationships/image" Target="../media/image30.png"/><Relationship Id="rId5" Type="http://schemas.openxmlformats.org/officeDocument/2006/relationships/image" Target="../media/image33.png"/><Relationship Id="rId15" Type="http://schemas.openxmlformats.org/officeDocument/2006/relationships/image" Target="../media/image38.png"/><Relationship Id="rId23" Type="http://schemas.openxmlformats.org/officeDocument/2006/relationships/customXml" Target="../ink/ink18.xml"/><Relationship Id="rId28" Type="http://schemas.openxmlformats.org/officeDocument/2006/relationships/image" Target="../media/image46.png"/><Relationship Id="rId10" Type="http://schemas.openxmlformats.org/officeDocument/2006/relationships/customXml" Target="../ink/ink13.xml"/><Relationship Id="rId19" Type="http://schemas.openxmlformats.org/officeDocument/2006/relationships/image" Target="../media/image41.jpeg"/><Relationship Id="rId31" Type="http://schemas.openxmlformats.org/officeDocument/2006/relationships/customXml" Target="../ink/ink22.xml"/><Relationship Id="rId4" Type="http://schemas.openxmlformats.org/officeDocument/2006/relationships/customXml" Target="../ink/ink10.xml"/><Relationship Id="rId9" Type="http://schemas.openxmlformats.org/officeDocument/2006/relationships/image" Target="../media/image35.png"/><Relationship Id="rId14" Type="http://schemas.openxmlformats.org/officeDocument/2006/relationships/customXml" Target="../ink/ink15.xml"/><Relationship Id="rId22" Type="http://schemas.openxmlformats.org/officeDocument/2006/relationships/image" Target="../media/image43.png"/><Relationship Id="rId27" Type="http://schemas.openxmlformats.org/officeDocument/2006/relationships/customXml" Target="../ink/ink20.xml"/><Relationship Id="rId30" Type="http://schemas.openxmlformats.org/officeDocument/2006/relationships/image" Target="../media/image29.png"/><Relationship Id="rId8" Type="http://schemas.openxmlformats.org/officeDocument/2006/relationships/customXml" Target="../ink/ink12.xml"/></Relationships>
</file>

<file path=ppt/slides/_rels/slide25.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370.png"/><Relationship Id="rId18" Type="http://schemas.openxmlformats.org/officeDocument/2006/relationships/customXml" Target="../ink/ink30.xml"/><Relationship Id="rId26" Type="http://schemas.openxmlformats.org/officeDocument/2006/relationships/image" Target="../media/image440.png"/><Relationship Id="rId3" Type="http://schemas.openxmlformats.org/officeDocument/2006/relationships/image" Target="../media/image48.jpeg"/><Relationship Id="rId21" Type="http://schemas.openxmlformats.org/officeDocument/2006/relationships/image" Target="../media/image41.png"/><Relationship Id="rId7" Type="http://schemas.openxmlformats.org/officeDocument/2006/relationships/image" Target="../media/image340.png"/><Relationship Id="rId12" Type="http://schemas.openxmlformats.org/officeDocument/2006/relationships/customXml" Target="../ink/ink27.xml"/><Relationship Id="rId17" Type="http://schemas.openxmlformats.org/officeDocument/2006/relationships/image" Target="../media/image390.png"/><Relationship Id="rId25" Type="http://schemas.openxmlformats.org/officeDocument/2006/relationships/customXml" Target="../ink/ink33.xml"/><Relationship Id="rId2" Type="http://schemas.openxmlformats.org/officeDocument/2006/relationships/notesSlide" Target="../notesSlides/notesSlide4.xml"/><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360.png"/><Relationship Id="rId24" Type="http://schemas.openxmlformats.org/officeDocument/2006/relationships/image" Target="../media/image50.jpeg"/><Relationship Id="rId5" Type="http://schemas.openxmlformats.org/officeDocument/2006/relationships/image" Target="../media/image49.jpeg"/><Relationship Id="rId15" Type="http://schemas.openxmlformats.org/officeDocument/2006/relationships/image" Target="../media/image380.png"/><Relationship Id="rId23" Type="http://schemas.openxmlformats.org/officeDocument/2006/relationships/image" Target="../media/image42.png"/><Relationship Id="rId28" Type="http://schemas.openxmlformats.org/officeDocument/2006/relationships/image" Target="../media/image450.png"/><Relationship Id="rId10" Type="http://schemas.openxmlformats.org/officeDocument/2006/relationships/customXml" Target="../ink/ink26.xml"/><Relationship Id="rId19" Type="http://schemas.openxmlformats.org/officeDocument/2006/relationships/image" Target="../media/image40.png"/><Relationship Id="rId4" Type="http://schemas.openxmlformats.org/officeDocument/2006/relationships/image" Target="../media/image41.jpeg"/><Relationship Id="rId9" Type="http://schemas.openxmlformats.org/officeDocument/2006/relationships/image" Target="../media/image350.png"/><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customXml" Target="../ink/ink3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image" Target="../media/image61.png"/><Relationship Id="rId18" Type="http://schemas.openxmlformats.org/officeDocument/2006/relationships/customXml" Target="../ink/ink41.xml"/><Relationship Id="rId3" Type="http://schemas.openxmlformats.org/officeDocument/2006/relationships/image" Target="../media/image55.jpeg"/><Relationship Id="rId7" Type="http://schemas.openxmlformats.org/officeDocument/2006/relationships/image" Target="../media/image58.png"/><Relationship Id="rId12" Type="http://schemas.openxmlformats.org/officeDocument/2006/relationships/customXml" Target="../ink/ink38.xml"/><Relationship Id="rId17" Type="http://schemas.openxmlformats.org/officeDocument/2006/relationships/image" Target="../media/image63.png"/><Relationship Id="rId2" Type="http://schemas.openxmlformats.org/officeDocument/2006/relationships/notesSlide" Target="../notesSlides/notesSlide7.xml"/><Relationship Id="rId16" Type="http://schemas.openxmlformats.org/officeDocument/2006/relationships/customXml" Target="../ink/ink40.xml"/><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60.png"/><Relationship Id="rId5" Type="http://schemas.openxmlformats.org/officeDocument/2006/relationships/image" Target="../media/image57.jpeg"/><Relationship Id="rId15" Type="http://schemas.openxmlformats.org/officeDocument/2006/relationships/image" Target="../media/image62.png"/><Relationship Id="rId10" Type="http://schemas.openxmlformats.org/officeDocument/2006/relationships/customXml" Target="../ink/ink37.xml"/><Relationship Id="rId19" Type="http://schemas.openxmlformats.org/officeDocument/2006/relationships/image" Target="../media/image64.png"/><Relationship Id="rId4" Type="http://schemas.openxmlformats.org/officeDocument/2006/relationships/image" Target="../media/image56.jpeg"/><Relationship Id="rId9" Type="http://schemas.openxmlformats.org/officeDocument/2006/relationships/image" Target="../media/image59.png"/><Relationship Id="rId14" Type="http://schemas.openxmlformats.org/officeDocument/2006/relationships/customXml" Target="../ink/ink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143" y="1514775"/>
            <a:ext cx="12177286" cy="2387600"/>
          </a:xfrm>
        </p:spPr>
        <p:txBody>
          <a:bodyPr>
            <a:normAutofit/>
          </a:bodyPr>
          <a:lstStyle/>
          <a:p>
            <a:r>
              <a:rPr lang="zh-CN" altLang="en-US" sz="5400" b="1" dirty="0">
                <a:latin typeface="黑体" panose="02010609060101010101" pitchFamily="49" charset="-122"/>
                <a:ea typeface="黑体" panose="02010609060101010101" pitchFamily="49" charset="-122"/>
              </a:rPr>
              <a:t>缘起</a:t>
            </a:r>
            <a:br>
              <a:rPr lang="en-US" altLang="zh-CN" sz="5400" b="1" dirty="0">
                <a:latin typeface="黑体" panose="02010609060101010101" pitchFamily="49" charset="-122"/>
                <a:ea typeface="黑体" panose="02010609060101010101" pitchFamily="49" charset="-122"/>
              </a:rPr>
            </a:br>
            <a:r>
              <a:rPr lang="zh-CN" altLang="en-US" sz="5400" b="1" dirty="0">
                <a:latin typeface="黑体" panose="02010609060101010101" pitchFamily="49" charset="-122"/>
                <a:ea typeface="黑体" panose="02010609060101010101" pitchFamily="49" charset="-122"/>
              </a:rPr>
              <a:t>难以阻挡的社会多元化洪流</a:t>
            </a:r>
          </a:p>
        </p:txBody>
      </p:sp>
      <p:sp>
        <p:nvSpPr>
          <p:cNvPr id="4" name="灯片编号占位符 3"/>
          <p:cNvSpPr>
            <a:spLocks noGrp="1"/>
          </p:cNvSpPr>
          <p:nvPr>
            <p:ph type="sldNum" sz="quarter" idx="12"/>
          </p:nvPr>
        </p:nvSpPr>
        <p:spPr/>
        <p:txBody>
          <a:bodyPr/>
          <a:lstStyle/>
          <a:p>
            <a:fld id="{0D1FE178-7079-495C-AE30-29A9B692A4C4}"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D1FE178-7079-495C-AE30-29A9B692A4C4}" type="slidenum">
              <a:rPr lang="zh-CN" altLang="en-US" b="1" smtClean="0"/>
              <a:t>10</a:t>
            </a:fld>
            <a:endParaRPr lang="zh-CN" altLang="en-US" b="1"/>
          </a:p>
        </p:txBody>
      </p: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a:bodyPr>
          <a:lstStyle/>
          <a:p>
            <a:r>
              <a:rPr lang="en-US" altLang="zh-CN" sz="3600" b="1" dirty="0">
                <a:latin typeface="Times New Roman" panose="02020603050405020304" pitchFamily="18" charset="0"/>
                <a:cs typeface="Times New Roman" panose="02020603050405020304" pitchFamily="18" charset="0"/>
              </a:rPr>
              <a:t>2.1 </a:t>
            </a:r>
            <a:r>
              <a:rPr lang="zh-CN" altLang="en-US" sz="3600" b="1" dirty="0">
                <a:latin typeface="Times New Roman" panose="02020603050405020304" pitchFamily="18" charset="0"/>
                <a:cs typeface="Times New Roman" panose="02020603050405020304" pitchFamily="18" charset="0"/>
              </a:rPr>
              <a:t>公共理性</a:t>
            </a:r>
          </a:p>
        </p:txBody>
      </p:sp>
      <p:sp>
        <p:nvSpPr>
          <p:cNvPr id="11" name="矩形 10">
            <a:extLst>
              <a:ext uri="{FF2B5EF4-FFF2-40B4-BE49-F238E27FC236}">
                <a16:creationId xmlns:a16="http://schemas.microsoft.com/office/drawing/2014/main" id="{7D01451E-B696-4E38-9597-9614B7F1ABD2}"/>
              </a:ext>
            </a:extLst>
          </p:cNvPr>
          <p:cNvSpPr/>
          <p:nvPr/>
        </p:nvSpPr>
        <p:spPr>
          <a:xfrm>
            <a:off x="575967" y="1217996"/>
            <a:ext cx="10380542" cy="1077218"/>
          </a:xfrm>
          <a:prstGeom prst="rect">
            <a:avLst/>
          </a:prstGeom>
        </p:spPr>
        <p:txBody>
          <a:bodyPr wrap="square">
            <a:spAutoFit/>
          </a:bodyPr>
          <a:lstStyle/>
          <a:p>
            <a:r>
              <a:rPr lang="zh-CN" altLang="en-US" sz="3200" b="1" dirty="0"/>
              <a:t>概念：公共理性是一种具有主体间性和公共性的交往理性，它往往通过公共舆论的话语方式得以展现</a:t>
            </a:r>
            <a:r>
              <a:rPr lang="zh-CN" altLang="en-US" sz="3200" dirty="0"/>
              <a:t>。</a:t>
            </a:r>
          </a:p>
        </p:txBody>
      </p:sp>
      <p:grpSp>
        <p:nvGrpSpPr>
          <p:cNvPr id="18" name="组合 17">
            <a:extLst>
              <a:ext uri="{FF2B5EF4-FFF2-40B4-BE49-F238E27FC236}">
                <a16:creationId xmlns:a16="http://schemas.microsoft.com/office/drawing/2014/main" id="{717E725B-C157-4F8E-8B80-430F8133289F}"/>
              </a:ext>
            </a:extLst>
          </p:cNvPr>
          <p:cNvGrpSpPr/>
          <p:nvPr/>
        </p:nvGrpSpPr>
        <p:grpSpPr>
          <a:xfrm>
            <a:off x="473228" y="2685383"/>
            <a:ext cx="6096000" cy="1877404"/>
            <a:chOff x="2718238" y="2827506"/>
            <a:chExt cx="6096000" cy="1877404"/>
          </a:xfrm>
        </p:grpSpPr>
        <p:sp>
          <p:nvSpPr>
            <p:cNvPr id="12" name="矩形 11">
              <a:extLst>
                <a:ext uri="{FF2B5EF4-FFF2-40B4-BE49-F238E27FC236}">
                  <a16:creationId xmlns:a16="http://schemas.microsoft.com/office/drawing/2014/main" id="{459B3D86-AB38-430E-A091-4F6383DA3BCA}"/>
                </a:ext>
              </a:extLst>
            </p:cNvPr>
            <p:cNvSpPr/>
            <p:nvPr/>
          </p:nvSpPr>
          <p:spPr>
            <a:xfrm>
              <a:off x="2718238" y="2827506"/>
              <a:ext cx="6096000" cy="584775"/>
            </a:xfrm>
            <a:prstGeom prst="rect">
              <a:avLst/>
            </a:prstGeom>
          </p:spPr>
          <p:txBody>
            <a:bodyPr>
              <a:spAutoFit/>
            </a:bodyPr>
            <a:lstStyle/>
            <a:p>
              <a:pPr algn="ctr"/>
              <a:r>
                <a:rPr lang="zh-CN" altLang="en-US" sz="3200" b="1" dirty="0"/>
                <a:t>公共理性如舟，公共舆论如桨</a:t>
              </a:r>
            </a:p>
          </p:txBody>
        </p:sp>
        <p:sp>
          <p:nvSpPr>
            <p:cNvPr id="13" name="矩形 12">
              <a:extLst>
                <a:ext uri="{FF2B5EF4-FFF2-40B4-BE49-F238E27FC236}">
                  <a16:creationId xmlns:a16="http://schemas.microsoft.com/office/drawing/2014/main" id="{1BFA9417-7B81-40FD-A238-AD52831B1614}"/>
                </a:ext>
              </a:extLst>
            </p:cNvPr>
            <p:cNvSpPr/>
            <p:nvPr/>
          </p:nvSpPr>
          <p:spPr>
            <a:xfrm>
              <a:off x="3500255" y="4120135"/>
              <a:ext cx="4716356" cy="584775"/>
            </a:xfrm>
            <a:prstGeom prst="rect">
              <a:avLst/>
            </a:prstGeom>
          </p:spPr>
          <p:txBody>
            <a:bodyPr>
              <a:spAutoFit/>
            </a:bodyPr>
            <a:lstStyle/>
            <a:p>
              <a:pPr algn="ctr"/>
              <a:r>
                <a:rPr lang="zh-CN" altLang="en-US" sz="3200" b="1" dirty="0"/>
                <a:t>轻舟行千里，无劲桨不行</a:t>
              </a:r>
            </a:p>
          </p:txBody>
        </p:sp>
      </p:grpSp>
      <p:cxnSp>
        <p:nvCxnSpPr>
          <p:cNvPr id="17" name="直接箭头连接符 16">
            <a:extLst>
              <a:ext uri="{FF2B5EF4-FFF2-40B4-BE49-F238E27FC236}">
                <a16:creationId xmlns:a16="http://schemas.microsoft.com/office/drawing/2014/main" id="{9BB8B7F7-8DE1-4BEE-8372-48A8C945D171}"/>
              </a:ext>
            </a:extLst>
          </p:cNvPr>
          <p:cNvCxnSpPr>
            <a:cxnSpLocks/>
          </p:cNvCxnSpPr>
          <p:nvPr/>
        </p:nvCxnSpPr>
        <p:spPr>
          <a:xfrm flipH="1">
            <a:off x="3566564" y="3213384"/>
            <a:ext cx="5080" cy="7646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E46B826F-76D7-4127-B6F2-218353F4A5CD}"/>
              </a:ext>
            </a:extLst>
          </p:cNvPr>
          <p:cNvPicPr>
            <a:picLocks noChangeAspect="1"/>
          </p:cNvPicPr>
          <p:nvPr/>
        </p:nvPicPr>
        <p:blipFill>
          <a:blip r:embed="rId2"/>
          <a:stretch>
            <a:fillRect/>
          </a:stretch>
        </p:blipFill>
        <p:spPr>
          <a:xfrm>
            <a:off x="6220401" y="2482164"/>
            <a:ext cx="5253977" cy="2355533"/>
          </a:xfrm>
          <a:prstGeom prst="rect">
            <a:avLst/>
          </a:prstGeom>
        </p:spPr>
      </p:pic>
    </p:spTree>
    <p:extLst>
      <p:ext uri="{BB962C8B-B14F-4D97-AF65-F5344CB8AC3E}">
        <p14:creationId xmlns:p14="http://schemas.microsoft.com/office/powerpoint/2010/main" val="574246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D1FE178-7079-495C-AE30-29A9B692A4C4}" type="slidenum">
              <a:rPr lang="zh-CN" altLang="en-US" b="1" smtClean="0"/>
              <a:t>11</a:t>
            </a:fld>
            <a:endParaRPr lang="zh-CN" altLang="en-US" b="1"/>
          </a:p>
        </p:txBody>
      </p: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2.2 </a:t>
            </a:r>
            <a:r>
              <a:rPr lang="zh-CN" altLang="en-US" sz="3600" b="1" dirty="0">
                <a:latin typeface="Times New Roman" panose="02020603050405020304" pitchFamily="18" charset="0"/>
                <a:cs typeface="Times New Roman" panose="02020603050405020304" pitchFamily="18" charset="0"/>
              </a:rPr>
              <a:t>积极之处：公共内在理性</a:t>
            </a:r>
          </a:p>
        </p:txBody>
      </p:sp>
      <p:sp>
        <p:nvSpPr>
          <p:cNvPr id="2" name="矩形 1">
            <a:extLst>
              <a:ext uri="{FF2B5EF4-FFF2-40B4-BE49-F238E27FC236}">
                <a16:creationId xmlns:a16="http://schemas.microsoft.com/office/drawing/2014/main" id="{306186E0-A920-4D57-9577-872A6C3D8619}"/>
              </a:ext>
            </a:extLst>
          </p:cNvPr>
          <p:cNvSpPr/>
          <p:nvPr/>
        </p:nvSpPr>
        <p:spPr>
          <a:xfrm>
            <a:off x="435128" y="1694614"/>
            <a:ext cx="6640436" cy="4430828"/>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汉武帝时期，就有将军李陵抗击匈奴兵败被俘</a:t>
            </a:r>
            <a:endParaRPr lang="en-US" altLang="zh-CN" sz="3200" b="1"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司马迁认为战果硕硕功可抵过</a:t>
            </a:r>
            <a:endParaRPr lang="en-US" altLang="zh-CN" sz="3200" b="1"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群臣却认为兵败受降大节有亏，</a:t>
            </a:r>
            <a:endParaRPr lang="en-US" altLang="zh-CN" sz="3200" b="1"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汉武帝草率地诛杀李陵三族</a:t>
            </a:r>
            <a:endParaRPr lang="en-US" altLang="zh-CN" sz="3200" b="1"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最终不但使得李陵“诈降变真降”</a:t>
            </a:r>
            <a:endParaRPr lang="en-US" altLang="zh-CN" sz="32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4CC89B7-ACAE-4B26-8213-DBB0FF9435D6}"/>
              </a:ext>
            </a:extLst>
          </p:cNvPr>
          <p:cNvSpPr/>
          <p:nvPr/>
        </p:nvSpPr>
        <p:spPr>
          <a:xfrm>
            <a:off x="435128" y="962359"/>
            <a:ext cx="2864887" cy="584775"/>
          </a:xfrm>
          <a:prstGeom prst="rect">
            <a:avLst/>
          </a:prstGeom>
        </p:spPr>
        <p:txBody>
          <a:bodyPr wrap="none">
            <a:spAutoFit/>
          </a:bodyPr>
          <a:lstStyle/>
          <a:p>
            <a:r>
              <a:rPr lang="zh-CN" altLang="en-US" sz="3200" b="1" dirty="0">
                <a:latin typeface="Times New Roman" panose="02020603050405020304" pitchFamily="18" charset="0"/>
                <a:ea typeface="仿宋" panose="02010609060101010101" pitchFamily="49" charset="-122"/>
                <a:cs typeface="Times New Roman" panose="02020603050405020304" pitchFamily="18" charset="0"/>
              </a:rPr>
              <a:t>汉武帝 </a:t>
            </a:r>
            <a:r>
              <a:rPr lang="en-US" altLang="zh-CN" sz="3200" b="1" dirty="0">
                <a:latin typeface="Times New Roman" panose="02020603050405020304" pitchFamily="18" charset="0"/>
                <a:ea typeface="仿宋" panose="02010609060101010101" pitchFamily="49" charset="-122"/>
                <a:cs typeface="Times New Roman" panose="02020603050405020304" pitchFamily="18" charset="0"/>
              </a:rPr>
              <a:t>&amp; </a:t>
            </a:r>
            <a:r>
              <a:rPr lang="zh-CN" altLang="en-US" sz="3200" b="1" dirty="0">
                <a:latin typeface="Times New Roman" panose="02020603050405020304" pitchFamily="18" charset="0"/>
                <a:ea typeface="仿宋" panose="02010609060101010101" pitchFamily="49" charset="-122"/>
                <a:cs typeface="Times New Roman" panose="02020603050405020304" pitchFamily="18" charset="0"/>
              </a:rPr>
              <a:t>李陵</a:t>
            </a:r>
          </a:p>
        </p:txBody>
      </p:sp>
      <p:sp>
        <p:nvSpPr>
          <p:cNvPr id="6" name="矩形 5">
            <a:extLst>
              <a:ext uri="{FF2B5EF4-FFF2-40B4-BE49-F238E27FC236}">
                <a16:creationId xmlns:a16="http://schemas.microsoft.com/office/drawing/2014/main" id="{418E3AF5-F34C-4070-9198-9DF2A1E94787}"/>
              </a:ext>
            </a:extLst>
          </p:cNvPr>
          <p:cNvSpPr/>
          <p:nvPr/>
        </p:nvSpPr>
        <p:spPr>
          <a:xfrm>
            <a:off x="7687412" y="5555349"/>
            <a:ext cx="3724096" cy="646331"/>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Fig 2.1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李陵与汉武帝的故事表现了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舆论对理性的影响</a:t>
            </a:r>
          </a:p>
        </p:txBody>
      </p:sp>
      <p:pic>
        <p:nvPicPr>
          <p:cNvPr id="7" name="图片 6">
            <a:extLst>
              <a:ext uri="{FF2B5EF4-FFF2-40B4-BE49-F238E27FC236}">
                <a16:creationId xmlns:a16="http://schemas.microsoft.com/office/drawing/2014/main" id="{DF6BB124-8915-4305-A080-2F371A3106B2}"/>
              </a:ext>
            </a:extLst>
          </p:cNvPr>
          <p:cNvPicPr>
            <a:picLocks noChangeAspect="1"/>
          </p:cNvPicPr>
          <p:nvPr/>
        </p:nvPicPr>
        <p:blipFill rotWithShape="1">
          <a:blip r:embed="rId2"/>
          <a:srcRect r="57894"/>
          <a:stretch/>
        </p:blipFill>
        <p:spPr>
          <a:xfrm>
            <a:off x="7856968" y="1038992"/>
            <a:ext cx="3384984" cy="4516357"/>
          </a:xfrm>
          <a:prstGeom prst="rect">
            <a:avLst/>
          </a:prstGeom>
        </p:spPr>
      </p:pic>
    </p:spTree>
    <p:extLst>
      <p:ext uri="{BB962C8B-B14F-4D97-AF65-F5344CB8AC3E}">
        <p14:creationId xmlns:p14="http://schemas.microsoft.com/office/powerpoint/2010/main" val="329057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D1FE178-7079-495C-AE30-29A9B692A4C4}" type="slidenum">
              <a:rPr lang="zh-CN" altLang="en-US" b="1" smtClean="0"/>
              <a:t>12</a:t>
            </a:fld>
            <a:endParaRPr lang="zh-CN" altLang="en-US" b="1"/>
          </a:p>
        </p:txBody>
      </p: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a:bodyPr>
          <a:lstStyle/>
          <a:p>
            <a:r>
              <a:rPr lang="en-US" altLang="zh-CN" sz="3600" b="1" dirty="0">
                <a:latin typeface="Times New Roman" panose="02020603050405020304" pitchFamily="18" charset="0"/>
                <a:cs typeface="Times New Roman" panose="02020603050405020304" pitchFamily="18" charset="0"/>
              </a:rPr>
              <a:t>2.1 </a:t>
            </a:r>
            <a:r>
              <a:rPr lang="zh-CN" altLang="en-US" sz="3600" b="1" dirty="0">
                <a:latin typeface="Times New Roman" panose="02020603050405020304" pitchFamily="18" charset="0"/>
                <a:cs typeface="Times New Roman" panose="02020603050405020304" pitchFamily="18" charset="0"/>
              </a:rPr>
              <a:t>公共理性</a:t>
            </a:r>
          </a:p>
        </p:txBody>
      </p:sp>
      <p:sp>
        <p:nvSpPr>
          <p:cNvPr id="2" name="矩形 1">
            <a:extLst>
              <a:ext uri="{FF2B5EF4-FFF2-40B4-BE49-F238E27FC236}">
                <a16:creationId xmlns:a16="http://schemas.microsoft.com/office/drawing/2014/main" id="{E06FE3B4-D76F-4E00-8589-DC3F0CED472B}"/>
              </a:ext>
            </a:extLst>
          </p:cNvPr>
          <p:cNvSpPr/>
          <p:nvPr/>
        </p:nvSpPr>
        <p:spPr>
          <a:xfrm>
            <a:off x="468761" y="1736629"/>
            <a:ext cx="11588706" cy="4470455"/>
          </a:xfrm>
          <a:prstGeom prst="rect">
            <a:avLst/>
          </a:prstGeom>
        </p:spPr>
        <p:txBody>
          <a:bodyPr wrap="square">
            <a:spAutoFit/>
          </a:bodyPr>
          <a:lstStyle/>
          <a:p>
            <a:pPr marL="285750" indent="-285750">
              <a:lnSpc>
                <a:spcPct val="200000"/>
              </a:lnSpc>
              <a:spcBef>
                <a:spcPts val="1200"/>
              </a:spcBef>
              <a:spcAft>
                <a:spcPts val="1200"/>
              </a:spcAft>
              <a:buFont typeface="Arial" panose="020B0604020202020204" pitchFamily="34" charset="0"/>
              <a:buChar char="•"/>
            </a:pPr>
            <a:r>
              <a:rPr lang="zh-CN" altLang="en-US" sz="3200" b="1" dirty="0">
                <a:solidFill>
                  <a:srgbClr val="000000"/>
                </a:solidFill>
                <a:latin typeface="+mj-ea"/>
                <a:ea typeface="+mj-ea"/>
              </a:rPr>
              <a:t>它是民主国家公民的理性、平等公民的公共理性；</a:t>
            </a:r>
            <a:endParaRPr lang="en-US" altLang="zh-CN" sz="3200" b="1" dirty="0">
              <a:solidFill>
                <a:srgbClr val="000000"/>
              </a:solidFill>
              <a:latin typeface="+mj-ea"/>
              <a:ea typeface="+mj-ea"/>
            </a:endParaRPr>
          </a:p>
          <a:p>
            <a:pPr marL="285750" indent="-285750">
              <a:lnSpc>
                <a:spcPct val="200000"/>
              </a:lnSpc>
              <a:spcBef>
                <a:spcPts val="1200"/>
              </a:spcBef>
              <a:spcAft>
                <a:spcPts val="1200"/>
              </a:spcAft>
              <a:buFont typeface="Arial" panose="020B0604020202020204" pitchFamily="34" charset="0"/>
              <a:buChar char="•"/>
            </a:pPr>
            <a:r>
              <a:rPr lang="zh-CN" altLang="en-US" sz="3200" b="1" dirty="0">
                <a:solidFill>
                  <a:srgbClr val="000000"/>
                </a:solidFill>
                <a:latin typeface="+mj-ea"/>
                <a:ea typeface="+mj-ea"/>
              </a:rPr>
              <a:t>其主题是公共性的善（利益），关涉到公共利益和公共政策以及公民权利的保护；</a:t>
            </a:r>
            <a:endParaRPr lang="en-US" altLang="zh-CN" sz="3200" b="1" dirty="0">
              <a:solidFill>
                <a:srgbClr val="000000"/>
              </a:solidFill>
              <a:latin typeface="+mj-ea"/>
              <a:ea typeface="+mj-ea"/>
            </a:endParaRPr>
          </a:p>
          <a:p>
            <a:pPr marL="285750" indent="-285750">
              <a:lnSpc>
                <a:spcPct val="200000"/>
              </a:lnSpc>
              <a:spcBef>
                <a:spcPts val="1200"/>
              </a:spcBef>
              <a:spcAft>
                <a:spcPts val="1200"/>
              </a:spcAft>
              <a:buFont typeface="Arial" panose="020B0604020202020204" pitchFamily="34" charset="0"/>
              <a:buChar char="•"/>
            </a:pPr>
            <a:r>
              <a:rPr lang="zh-CN" altLang="en-US" sz="3200" b="1" dirty="0">
                <a:solidFill>
                  <a:srgbClr val="000000"/>
                </a:solidFill>
                <a:latin typeface="+mj-ea"/>
                <a:ea typeface="+mj-ea"/>
              </a:rPr>
              <a:t>其本性和内容是公共的。</a:t>
            </a:r>
            <a:endParaRPr lang="zh-CN" altLang="en-US" sz="3200" b="1" dirty="0">
              <a:latin typeface="+mj-ea"/>
              <a:ea typeface="+mj-ea"/>
            </a:endParaRPr>
          </a:p>
        </p:txBody>
      </p:sp>
      <p:sp>
        <p:nvSpPr>
          <p:cNvPr id="3" name="矩形 2">
            <a:extLst>
              <a:ext uri="{FF2B5EF4-FFF2-40B4-BE49-F238E27FC236}">
                <a16:creationId xmlns:a16="http://schemas.microsoft.com/office/drawing/2014/main" id="{D31C25C5-D265-48DA-B6F3-EB84382C5676}"/>
              </a:ext>
            </a:extLst>
          </p:cNvPr>
          <p:cNvSpPr/>
          <p:nvPr/>
        </p:nvSpPr>
        <p:spPr>
          <a:xfrm>
            <a:off x="468761" y="953135"/>
            <a:ext cx="3510455" cy="584775"/>
          </a:xfrm>
          <a:prstGeom prst="rect">
            <a:avLst/>
          </a:prstGeom>
        </p:spPr>
        <p:txBody>
          <a:bodyPr wrap="square">
            <a:spAutoFit/>
          </a:bodyPr>
          <a:lstStyle/>
          <a:p>
            <a:r>
              <a:rPr lang="zh-CN" altLang="en-US" sz="3200" b="1" dirty="0">
                <a:highlight>
                  <a:srgbClr val="C0C0C0"/>
                </a:highlight>
                <a:latin typeface="仿宋" panose="02010609060101010101" pitchFamily="49" charset="-122"/>
                <a:ea typeface="仿宋" panose="02010609060101010101" pitchFamily="49" charset="-122"/>
              </a:rPr>
              <a:t>公共理性的公共性</a:t>
            </a:r>
          </a:p>
        </p:txBody>
      </p:sp>
    </p:spTree>
    <p:extLst>
      <p:ext uri="{BB962C8B-B14F-4D97-AF65-F5344CB8AC3E}">
        <p14:creationId xmlns:p14="http://schemas.microsoft.com/office/powerpoint/2010/main" val="2315441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D1FE178-7079-495C-AE30-29A9B692A4C4}" type="slidenum">
              <a:rPr lang="zh-CN" altLang="en-US" b="1" smtClean="0"/>
              <a:t>13</a:t>
            </a:fld>
            <a:endParaRPr lang="zh-CN" altLang="en-US" b="1"/>
          </a:p>
        </p:txBody>
      </p: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a:bodyPr>
          <a:lstStyle/>
          <a:p>
            <a:r>
              <a:rPr lang="en-US" altLang="zh-CN" sz="3600" b="1" dirty="0">
                <a:latin typeface="Times New Roman" panose="02020603050405020304" pitchFamily="18" charset="0"/>
                <a:cs typeface="Times New Roman" panose="02020603050405020304" pitchFamily="18" charset="0"/>
              </a:rPr>
              <a:t>2.1 </a:t>
            </a:r>
            <a:r>
              <a:rPr lang="zh-CN" altLang="en-US" sz="3600" b="1" dirty="0">
                <a:latin typeface="Times New Roman" panose="02020603050405020304" pitchFamily="18" charset="0"/>
                <a:cs typeface="Times New Roman" panose="02020603050405020304" pitchFamily="18" charset="0"/>
              </a:rPr>
              <a:t>公共理性</a:t>
            </a:r>
          </a:p>
        </p:txBody>
      </p:sp>
      <p:sp>
        <p:nvSpPr>
          <p:cNvPr id="3" name="矩形 2">
            <a:extLst>
              <a:ext uri="{FF2B5EF4-FFF2-40B4-BE49-F238E27FC236}">
                <a16:creationId xmlns:a16="http://schemas.microsoft.com/office/drawing/2014/main" id="{D31C25C5-D265-48DA-B6F3-EB84382C5676}"/>
              </a:ext>
            </a:extLst>
          </p:cNvPr>
          <p:cNvSpPr/>
          <p:nvPr/>
        </p:nvSpPr>
        <p:spPr>
          <a:xfrm>
            <a:off x="229125" y="905912"/>
            <a:ext cx="7641021" cy="584775"/>
          </a:xfrm>
          <a:prstGeom prst="rect">
            <a:avLst/>
          </a:prstGeom>
        </p:spPr>
        <p:txBody>
          <a:bodyPr wrap="square">
            <a:spAutoFit/>
          </a:bodyPr>
          <a:lstStyle/>
          <a:p>
            <a:r>
              <a:rPr lang="zh-CN" altLang="en-US" sz="3200" b="1" dirty="0">
                <a:highlight>
                  <a:srgbClr val="C0C0C0"/>
                </a:highlight>
                <a:latin typeface="仿宋" panose="02010609060101010101" pitchFamily="49" charset="-122"/>
                <a:ea typeface="仿宋" panose="02010609060101010101" pitchFamily="49" charset="-122"/>
              </a:rPr>
              <a:t>个人利益最大化 </a:t>
            </a:r>
            <a:r>
              <a:rPr lang="en-US" altLang="zh-CN" sz="3200" b="1" dirty="0">
                <a:highlight>
                  <a:srgbClr val="C0C0C0"/>
                </a:highlight>
                <a:latin typeface="仿宋" panose="02010609060101010101" pitchFamily="49" charset="-122"/>
                <a:ea typeface="仿宋" panose="02010609060101010101" pitchFamily="49" charset="-122"/>
              </a:rPr>
              <a:t>-&gt; </a:t>
            </a:r>
            <a:r>
              <a:rPr lang="zh-CN" altLang="en-US" sz="3200" b="1" dirty="0">
                <a:highlight>
                  <a:srgbClr val="C0C0C0"/>
                </a:highlight>
                <a:latin typeface="仿宋" panose="02010609060101010101" pitchFamily="49" charset="-122"/>
                <a:ea typeface="仿宋" panose="02010609060101010101" pitchFamily="49" charset="-122"/>
              </a:rPr>
              <a:t>群体利益最大化</a:t>
            </a:r>
          </a:p>
        </p:txBody>
      </p:sp>
      <p:sp>
        <p:nvSpPr>
          <p:cNvPr id="5" name="矩形 4">
            <a:extLst>
              <a:ext uri="{FF2B5EF4-FFF2-40B4-BE49-F238E27FC236}">
                <a16:creationId xmlns:a16="http://schemas.microsoft.com/office/drawing/2014/main" id="{AF61157F-6EE1-4264-ACE3-0A40D8090A10}"/>
              </a:ext>
            </a:extLst>
          </p:cNvPr>
          <p:cNvSpPr/>
          <p:nvPr/>
        </p:nvSpPr>
        <p:spPr>
          <a:xfrm>
            <a:off x="1420998" y="1947633"/>
            <a:ext cx="5112232" cy="296273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3200" b="1" dirty="0"/>
              <a:t>社会高度开放</a:t>
            </a:r>
            <a:endParaRPr lang="en-US" altLang="zh-CN" sz="3200" b="1" dirty="0"/>
          </a:p>
          <a:p>
            <a:pPr marL="285750" indent="-285750">
              <a:lnSpc>
                <a:spcPct val="150000"/>
              </a:lnSpc>
              <a:buFont typeface="Arial" panose="020B0604020202020204" pitchFamily="34" charset="0"/>
              <a:buChar char="•"/>
            </a:pPr>
            <a:r>
              <a:rPr lang="zh-CN" altLang="en-US" sz="3200" b="1" dirty="0"/>
              <a:t>公众意志能自由表达</a:t>
            </a:r>
            <a:endParaRPr lang="en-US" altLang="zh-CN" sz="3200" b="1" dirty="0"/>
          </a:p>
          <a:p>
            <a:pPr marL="285750" indent="-285750">
              <a:lnSpc>
                <a:spcPct val="150000"/>
              </a:lnSpc>
              <a:buFont typeface="Arial" panose="020B0604020202020204" pitchFamily="34" charset="0"/>
              <a:buChar char="•"/>
            </a:pPr>
            <a:r>
              <a:rPr lang="zh-CN" altLang="en-US" sz="3200" b="1" dirty="0"/>
              <a:t>信息传播没有阻碍</a:t>
            </a:r>
            <a:endParaRPr lang="en-US" altLang="zh-CN" sz="3200" b="1" dirty="0"/>
          </a:p>
          <a:p>
            <a:pPr marL="285750" indent="-285750">
              <a:lnSpc>
                <a:spcPct val="150000"/>
              </a:lnSpc>
              <a:buFont typeface="Arial" panose="020B0604020202020204" pitchFamily="34" charset="0"/>
              <a:buChar char="•"/>
            </a:pPr>
            <a:r>
              <a:rPr lang="zh-CN" altLang="en-US" sz="3200" b="1" dirty="0"/>
              <a:t>公众选择权不受任何限制</a:t>
            </a:r>
          </a:p>
        </p:txBody>
      </p:sp>
      <p:pic>
        <p:nvPicPr>
          <p:cNvPr id="6" name="图片 5">
            <a:extLst>
              <a:ext uri="{FF2B5EF4-FFF2-40B4-BE49-F238E27FC236}">
                <a16:creationId xmlns:a16="http://schemas.microsoft.com/office/drawing/2014/main" id="{1DE98C9F-D0DC-45EA-9707-95EE08A82D1D}"/>
              </a:ext>
            </a:extLst>
          </p:cNvPr>
          <p:cNvPicPr>
            <a:picLocks noChangeAspect="1"/>
          </p:cNvPicPr>
          <p:nvPr/>
        </p:nvPicPr>
        <p:blipFill>
          <a:blip r:embed="rId2"/>
          <a:stretch>
            <a:fillRect/>
          </a:stretch>
        </p:blipFill>
        <p:spPr>
          <a:xfrm>
            <a:off x="7467529" y="1392114"/>
            <a:ext cx="4143906" cy="4757204"/>
          </a:xfrm>
          <a:prstGeom prst="rect">
            <a:avLst/>
          </a:prstGeom>
        </p:spPr>
      </p:pic>
    </p:spTree>
    <p:extLst>
      <p:ext uri="{BB962C8B-B14F-4D97-AF65-F5344CB8AC3E}">
        <p14:creationId xmlns:p14="http://schemas.microsoft.com/office/powerpoint/2010/main" val="95768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D1FE178-7079-495C-AE30-29A9B692A4C4}" type="slidenum">
              <a:rPr lang="zh-CN" altLang="en-US" b="1" smtClean="0"/>
              <a:t>14</a:t>
            </a:fld>
            <a:endParaRPr lang="zh-CN" altLang="en-US" b="1"/>
          </a:p>
        </p:txBody>
      </p: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2.2 </a:t>
            </a:r>
            <a:r>
              <a:rPr lang="zh-CN" altLang="en-US" sz="3600" b="1" dirty="0">
                <a:latin typeface="Times New Roman" panose="02020603050405020304" pitchFamily="18" charset="0"/>
                <a:cs typeface="Times New Roman" panose="02020603050405020304" pitchFamily="18" charset="0"/>
              </a:rPr>
              <a:t>积极之处：公共内在理性</a:t>
            </a:r>
          </a:p>
        </p:txBody>
      </p:sp>
      <p:sp>
        <p:nvSpPr>
          <p:cNvPr id="2" name="矩形 1">
            <a:extLst>
              <a:ext uri="{FF2B5EF4-FFF2-40B4-BE49-F238E27FC236}">
                <a16:creationId xmlns:a16="http://schemas.microsoft.com/office/drawing/2014/main" id="{306186E0-A920-4D57-9577-872A6C3D8619}"/>
              </a:ext>
            </a:extLst>
          </p:cNvPr>
          <p:cNvSpPr/>
          <p:nvPr/>
        </p:nvSpPr>
        <p:spPr>
          <a:xfrm>
            <a:off x="435128" y="1694614"/>
            <a:ext cx="6640436" cy="4524315"/>
          </a:xfrm>
          <a:prstGeom prst="rect">
            <a:avLst/>
          </a:prstGeom>
        </p:spPr>
        <p:txBody>
          <a:bodyPr wrap="square">
            <a:spAutoFit/>
          </a:bodyPr>
          <a:lstStyle/>
          <a:p>
            <a:pPr marL="457200" indent="-457200">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丘吉尔在英国危难之时，苦撑</a:t>
            </a:r>
            <a:r>
              <a:rPr lang="en-US" altLang="zh-CN" sz="3200" b="1" dirty="0">
                <a:latin typeface="Times New Roman" panose="02020603050405020304" pitchFamily="18" charset="0"/>
                <a:cs typeface="Times New Roman" panose="02020603050405020304" pitchFamily="18" charset="0"/>
              </a:rPr>
              <a:t>5</a:t>
            </a:r>
            <a:r>
              <a:rPr lang="zh-CN" altLang="en-US" sz="3200" b="1" dirty="0">
                <a:latin typeface="Times New Roman" panose="02020603050405020304" pitchFamily="18" charset="0"/>
                <a:cs typeface="Times New Roman" panose="02020603050405020304" pitchFamily="18" charset="0"/>
              </a:rPr>
              <a:t>年，终于取得了反法西斯战争的彻底胜利。</a:t>
            </a:r>
            <a:endParaRPr lang="en-US" altLang="zh-CN"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可打赢了一场战争的巨人丘吉尔在国内大选中却失败</a:t>
            </a:r>
            <a:endParaRPr lang="en-US" altLang="zh-CN"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工党的艾德礼成了二战后的第一任首相</a:t>
            </a:r>
            <a:endParaRPr lang="en-US" altLang="zh-CN" sz="32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zh-CN" altLang="en-US" sz="3200" b="1" dirty="0">
                <a:latin typeface="Times New Roman" panose="02020603050405020304" pitchFamily="18" charset="0"/>
                <a:cs typeface="Times New Roman" panose="02020603050405020304" pitchFamily="18" charset="0"/>
              </a:rPr>
              <a:t>过了几年后，丘吉尔再次担任首相。</a:t>
            </a:r>
            <a:endParaRPr lang="en-US" altLang="zh-CN" sz="32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24CC89B7-ACAE-4B26-8213-DBB0FF9435D6}"/>
              </a:ext>
            </a:extLst>
          </p:cNvPr>
          <p:cNvSpPr/>
          <p:nvPr/>
        </p:nvSpPr>
        <p:spPr>
          <a:xfrm>
            <a:off x="435128" y="962359"/>
            <a:ext cx="3672800" cy="584775"/>
          </a:xfrm>
          <a:prstGeom prst="rect">
            <a:avLst/>
          </a:prstGeom>
        </p:spPr>
        <p:txBody>
          <a:bodyPr wrap="none">
            <a:spAutoFit/>
          </a:bodyPr>
          <a:lstStyle/>
          <a:p>
            <a:r>
              <a:rPr lang="zh-CN" altLang="en-US" sz="3200" b="1" dirty="0">
                <a:latin typeface="仿宋" panose="02010609060101010101" pitchFamily="49" charset="-122"/>
                <a:ea typeface="仿宋" panose="02010609060101010101" pitchFamily="49" charset="-122"/>
                <a:cs typeface="Times New Roman" panose="02020603050405020304" pitchFamily="18" charset="0"/>
              </a:rPr>
              <a:t>丘吉尔 </a:t>
            </a:r>
            <a:r>
              <a:rPr lang="en-US" altLang="zh-CN" sz="3200" b="1" dirty="0">
                <a:latin typeface="仿宋" panose="02010609060101010101" pitchFamily="49" charset="-122"/>
                <a:ea typeface="仿宋" panose="02010609060101010101" pitchFamily="49" charset="-122"/>
                <a:cs typeface="Times New Roman" panose="02020603050405020304" pitchFamily="18" charset="0"/>
              </a:rPr>
              <a:t>&amp; </a:t>
            </a:r>
            <a:r>
              <a:rPr lang="zh-CN" altLang="en-US" sz="3200" b="1" dirty="0">
                <a:latin typeface="仿宋" panose="02010609060101010101" pitchFamily="49" charset="-122"/>
                <a:ea typeface="仿宋" panose="02010609060101010101" pitchFamily="49" charset="-122"/>
                <a:cs typeface="Times New Roman" panose="02020603050405020304" pitchFamily="18" charset="0"/>
              </a:rPr>
              <a:t>英国选民</a:t>
            </a:r>
          </a:p>
        </p:txBody>
      </p:sp>
      <p:pic>
        <p:nvPicPr>
          <p:cNvPr id="5" name="图片 4">
            <a:extLst>
              <a:ext uri="{FF2B5EF4-FFF2-40B4-BE49-F238E27FC236}">
                <a16:creationId xmlns:a16="http://schemas.microsoft.com/office/drawing/2014/main" id="{4E3B1D94-A4CB-4FB7-96CC-FBA6D5CA3ECA}"/>
              </a:ext>
            </a:extLst>
          </p:cNvPr>
          <p:cNvPicPr>
            <a:picLocks noChangeAspect="1"/>
          </p:cNvPicPr>
          <p:nvPr/>
        </p:nvPicPr>
        <p:blipFill>
          <a:blip r:embed="rId2"/>
          <a:stretch>
            <a:fillRect/>
          </a:stretch>
        </p:blipFill>
        <p:spPr>
          <a:xfrm>
            <a:off x="7692132" y="1089492"/>
            <a:ext cx="3646141" cy="4718106"/>
          </a:xfrm>
          <a:prstGeom prst="rect">
            <a:avLst/>
          </a:prstGeom>
        </p:spPr>
      </p:pic>
      <p:sp>
        <p:nvSpPr>
          <p:cNvPr id="6" name="矩形 5">
            <a:extLst>
              <a:ext uri="{FF2B5EF4-FFF2-40B4-BE49-F238E27FC236}">
                <a16:creationId xmlns:a16="http://schemas.microsoft.com/office/drawing/2014/main" id="{418E3AF5-F34C-4070-9198-9DF2A1E94787}"/>
              </a:ext>
            </a:extLst>
          </p:cNvPr>
          <p:cNvSpPr/>
          <p:nvPr/>
        </p:nvSpPr>
        <p:spPr>
          <a:xfrm>
            <a:off x="7220344" y="5807598"/>
            <a:ext cx="4589718" cy="369332"/>
          </a:xfrm>
          <a:prstGeom prst="rect">
            <a:avLst/>
          </a:prstGeom>
        </p:spPr>
        <p:txBody>
          <a:bodyPr wrap="none">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Fig 2.2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英国的历史告诉我们什么是公共理性</a:t>
            </a:r>
          </a:p>
        </p:txBody>
      </p:sp>
    </p:spTree>
    <p:extLst>
      <p:ext uri="{BB962C8B-B14F-4D97-AF65-F5344CB8AC3E}">
        <p14:creationId xmlns:p14="http://schemas.microsoft.com/office/powerpoint/2010/main" val="408944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E605E-F20A-4E7F-9DDB-5F3E4B04DE87}"/>
              </a:ext>
            </a:extLst>
          </p:cNvPr>
          <p:cNvSpPr>
            <a:spLocks noGrp="1"/>
          </p:cNvSpPr>
          <p:nvPr>
            <p:ph type="ctrTitle"/>
          </p:nvPr>
        </p:nvSpPr>
        <p:spPr>
          <a:xfrm>
            <a:off x="2079381" y="2207173"/>
            <a:ext cx="8033238" cy="1268274"/>
          </a:xfrm>
        </p:spPr>
        <p:txBody>
          <a:bodyPr>
            <a:noAutofit/>
          </a:bodyPr>
          <a:lstStyle/>
          <a:p>
            <a:r>
              <a:rPr lang="zh-CN" altLang="en-US" sz="5600" dirty="0">
                <a:latin typeface="黑体" panose="02010609060101010101" pitchFamily="49" charset="-122"/>
                <a:ea typeface="黑体" panose="02010609060101010101" pitchFamily="49" charset="-122"/>
              </a:rPr>
              <a:t>走向坚定</a:t>
            </a:r>
            <a:r>
              <a:rPr lang="en-US" altLang="zh-CN" sz="5600" b="1" dirty="0">
                <a:latin typeface="黑体" panose="02010609060101010101" pitchFamily="49" charset="-122"/>
                <a:ea typeface="黑体" panose="02010609060101010101" pitchFamily="49" charset="-122"/>
              </a:rPr>
              <a:t>or</a:t>
            </a:r>
            <a:r>
              <a:rPr lang="zh-CN" altLang="en-US" sz="5600" dirty="0">
                <a:latin typeface="黑体" panose="02010609060101010101" pitchFamily="49" charset="-122"/>
                <a:ea typeface="黑体" panose="02010609060101010101" pitchFamily="49" charset="-122"/>
              </a:rPr>
              <a:t>走向虚无</a:t>
            </a:r>
          </a:p>
        </p:txBody>
      </p:sp>
      <p:sp>
        <p:nvSpPr>
          <p:cNvPr id="4" name="灯片编号占位符 3">
            <a:extLst>
              <a:ext uri="{FF2B5EF4-FFF2-40B4-BE49-F238E27FC236}">
                <a16:creationId xmlns:a16="http://schemas.microsoft.com/office/drawing/2014/main" id="{06630EBC-4197-4964-A9A1-F2E1EAE7E5FF}"/>
              </a:ext>
            </a:extLst>
          </p:cNvPr>
          <p:cNvSpPr>
            <a:spLocks noGrp="1"/>
          </p:cNvSpPr>
          <p:nvPr>
            <p:ph type="sldNum" sz="quarter" idx="12"/>
          </p:nvPr>
        </p:nvSpPr>
        <p:spPr/>
        <p:txBody>
          <a:bodyPr/>
          <a:lstStyle/>
          <a:p>
            <a:fld id="{0D1FE178-7079-495C-AE30-29A9B692A4C4}" type="slidenum">
              <a:rPr lang="zh-CN" altLang="en-US" smtClean="0"/>
              <a:t>15</a:t>
            </a:fld>
            <a:endParaRPr lang="zh-CN" altLang="en-US"/>
          </a:p>
        </p:txBody>
      </p:sp>
    </p:spTree>
    <p:extLst>
      <p:ext uri="{BB962C8B-B14F-4D97-AF65-F5344CB8AC3E}">
        <p14:creationId xmlns:p14="http://schemas.microsoft.com/office/powerpoint/2010/main" val="188696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19701-52BF-4F5F-BDD6-CF28BC8E3DBB}"/>
              </a:ext>
            </a:extLst>
          </p:cNvPr>
          <p:cNvSpPr>
            <a:spLocks noGrp="1"/>
          </p:cNvSpPr>
          <p:nvPr>
            <p:ph type="title"/>
          </p:nvPr>
        </p:nvSpPr>
        <p:spPr>
          <a:xfrm>
            <a:off x="1922139" y="261325"/>
            <a:ext cx="7659691" cy="953721"/>
          </a:xfrm>
        </p:spPr>
        <p:txBody>
          <a:bodyPr>
            <a:normAutofit/>
          </a:body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走向坚定</a:t>
            </a:r>
            <a:br>
              <a:rPr lang="en-US" altLang="zh-CN" sz="2400" dirty="0"/>
            </a:br>
            <a:r>
              <a:rPr lang="en-US" altLang="zh-CN" sz="2400" dirty="0"/>
              <a:t>	</a:t>
            </a:r>
            <a:r>
              <a:rPr lang="en-US" altLang="zh-CN" sz="2400" b="1" dirty="0"/>
              <a:t>——</a:t>
            </a:r>
            <a:r>
              <a:rPr lang="zh-CN" altLang="en-US" sz="2400" b="1" dirty="0"/>
              <a:t>技术的发展将帮助公众更好地参与公共事务</a:t>
            </a:r>
          </a:p>
        </p:txBody>
      </p:sp>
      <p:sp>
        <p:nvSpPr>
          <p:cNvPr id="3" name="内容占位符 2">
            <a:extLst>
              <a:ext uri="{FF2B5EF4-FFF2-40B4-BE49-F238E27FC236}">
                <a16:creationId xmlns:a16="http://schemas.microsoft.com/office/drawing/2014/main" id="{5F75C124-F338-4CEA-9A72-00FC0E3E8DDA}"/>
              </a:ext>
            </a:extLst>
          </p:cNvPr>
          <p:cNvSpPr>
            <a:spLocks noGrp="1"/>
          </p:cNvSpPr>
          <p:nvPr>
            <p:ph idx="1"/>
          </p:nvPr>
        </p:nvSpPr>
        <p:spPr>
          <a:xfrm>
            <a:off x="461889" y="1215046"/>
            <a:ext cx="10800996" cy="4767492"/>
          </a:xfrm>
        </p:spPr>
        <p:txBody>
          <a:bodyPr>
            <a:normAutofit lnSpcReduction="10000"/>
          </a:bodyPr>
          <a:lstStyle/>
          <a:p>
            <a:pPr>
              <a:lnSpc>
                <a:spcPct val="200000"/>
              </a:lnSpc>
              <a:spcBef>
                <a:spcPts val="0"/>
              </a:spcBef>
            </a:pPr>
            <a:r>
              <a:rPr lang="zh-CN" altLang="en-US" sz="3200" b="1" dirty="0">
                <a:latin typeface="+mn-ea"/>
              </a:rPr>
              <a:t>技术的发展将帮助公众更好的参与公共事务</a:t>
            </a:r>
            <a:endParaRPr lang="en-US" altLang="zh-CN" sz="3200" b="1" dirty="0">
              <a:latin typeface="+mn-ea"/>
            </a:endParaRPr>
          </a:p>
          <a:p>
            <a:pPr>
              <a:lnSpc>
                <a:spcPct val="200000"/>
              </a:lnSpc>
              <a:spcBef>
                <a:spcPts val="0"/>
              </a:spcBef>
            </a:pPr>
            <a:r>
              <a:rPr lang="zh-CN" altLang="en-US" sz="3200" b="1" dirty="0">
                <a:latin typeface="+mn-ea"/>
              </a:rPr>
              <a:t>新技术带来的新的传播形式与内容生产方式将促进“</a:t>
            </a:r>
            <a:r>
              <a:rPr lang="zh-CN" altLang="en-US" sz="3200" b="1" dirty="0">
                <a:solidFill>
                  <a:srgbClr val="FF0000"/>
                </a:solidFill>
                <a:latin typeface="+mn-ea"/>
              </a:rPr>
              <a:t>拟态环境</a:t>
            </a:r>
            <a:r>
              <a:rPr lang="zh-CN" altLang="en-US" sz="3200" b="1" dirty="0">
                <a:latin typeface="+mn-ea"/>
              </a:rPr>
              <a:t>”更加趋于丰富与饱满</a:t>
            </a:r>
            <a:endParaRPr lang="en-US" altLang="zh-CN" sz="3200" b="1" dirty="0">
              <a:latin typeface="+mn-ea"/>
            </a:endParaRPr>
          </a:p>
          <a:p>
            <a:pPr>
              <a:lnSpc>
                <a:spcPct val="200000"/>
              </a:lnSpc>
              <a:spcBef>
                <a:spcPts val="0"/>
              </a:spcBef>
            </a:pPr>
            <a:r>
              <a:rPr lang="zh-CN" altLang="en-US" sz="3200" b="1" dirty="0">
                <a:latin typeface="+mn-ea"/>
              </a:rPr>
              <a:t>社会联系日益加强</a:t>
            </a:r>
          </a:p>
          <a:p>
            <a:pPr>
              <a:lnSpc>
                <a:spcPct val="200000"/>
              </a:lnSpc>
              <a:spcBef>
                <a:spcPts val="0"/>
              </a:spcBef>
            </a:pPr>
            <a:r>
              <a:rPr lang="zh-CN" altLang="en-US" sz="3200" b="1" dirty="0">
                <a:latin typeface="+mn-ea"/>
              </a:rPr>
              <a:t>人机结合带来的更为理性与逻辑化的信息传递</a:t>
            </a:r>
            <a:endParaRPr lang="en-US" altLang="zh-CN" sz="3200" b="1" dirty="0">
              <a:latin typeface="+mn-ea"/>
            </a:endParaRPr>
          </a:p>
        </p:txBody>
      </p:sp>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16</a:t>
            </a:fld>
            <a:endParaRPr lang="zh-CN" altLang="en-US"/>
          </a:p>
        </p:txBody>
      </p:sp>
    </p:spTree>
    <p:extLst>
      <p:ext uri="{BB962C8B-B14F-4D97-AF65-F5344CB8AC3E}">
        <p14:creationId xmlns:p14="http://schemas.microsoft.com/office/powerpoint/2010/main" val="3424904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17</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218" y="1636468"/>
            <a:ext cx="4591051" cy="3970094"/>
          </a:xfrm>
          <a:prstGeom prst="rect">
            <a:avLst/>
          </a:prstGeom>
          <a:ln>
            <a:noFill/>
          </a:ln>
          <a:effectLst>
            <a:softEdge rad="112500"/>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02" y="1636468"/>
            <a:ext cx="5992798" cy="39700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标题 1">
            <a:extLst>
              <a:ext uri="{FF2B5EF4-FFF2-40B4-BE49-F238E27FC236}">
                <a16:creationId xmlns:a16="http://schemas.microsoft.com/office/drawing/2014/main" id="{73BD9F2B-1F3A-440F-B426-27549699803C}"/>
              </a:ext>
            </a:extLst>
          </p:cNvPr>
          <p:cNvSpPr>
            <a:spLocks noGrp="1"/>
          </p:cNvSpPr>
          <p:nvPr>
            <p:ph type="title"/>
          </p:nvPr>
        </p:nvSpPr>
        <p:spPr>
          <a:xfrm>
            <a:off x="1922139" y="261325"/>
            <a:ext cx="7659691" cy="953721"/>
          </a:xfrm>
        </p:spPr>
        <p:txBody>
          <a:bodyPr>
            <a:normAutofit/>
          </a:body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走向坚定</a:t>
            </a:r>
            <a:br>
              <a:rPr lang="en-US" altLang="zh-CN" sz="2400" dirty="0"/>
            </a:br>
            <a:r>
              <a:rPr lang="en-US" altLang="zh-CN" sz="2400" dirty="0"/>
              <a:t>	</a:t>
            </a:r>
            <a:r>
              <a:rPr lang="en-US" altLang="zh-CN" sz="2400" b="1" dirty="0"/>
              <a:t>——</a:t>
            </a:r>
            <a:r>
              <a:rPr lang="zh-CN" altLang="en-US" sz="2400" b="1" dirty="0"/>
              <a:t>技术的发展将帮助公众更好地参与公共事务</a:t>
            </a:r>
          </a:p>
        </p:txBody>
      </p:sp>
      <p:sp>
        <p:nvSpPr>
          <p:cNvPr id="10" name="标题 1">
            <a:extLst>
              <a:ext uri="{FF2B5EF4-FFF2-40B4-BE49-F238E27FC236}">
                <a16:creationId xmlns:a16="http://schemas.microsoft.com/office/drawing/2014/main" id="{C8F858AB-D61E-4361-97B7-A71088F7A97C}"/>
              </a:ext>
            </a:extLst>
          </p:cNvPr>
          <p:cNvSpPr txBox="1">
            <a:spLocks/>
          </p:cNvSpPr>
          <p:nvPr/>
        </p:nvSpPr>
        <p:spPr>
          <a:xfrm>
            <a:off x="2266154" y="5767754"/>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b="1" dirty="0">
                <a:latin typeface="Times New Roman" panose="02020603050405020304" pitchFamily="18" charset="0"/>
                <a:cs typeface="Times New Roman" panose="02020603050405020304" pitchFamily="18" charset="0"/>
              </a:rPr>
              <a:t>赵薇</a:t>
            </a:r>
            <a:r>
              <a:rPr lang="en-US" altLang="zh-CN" sz="3200" b="1" dirty="0">
                <a:latin typeface="Times New Roman" panose="02020603050405020304" pitchFamily="18" charset="0"/>
                <a:cs typeface="Times New Roman" panose="02020603050405020304" pitchFamily="18" charset="0"/>
              </a:rPr>
              <a:t>&amp;</a:t>
            </a:r>
            <a:r>
              <a:rPr lang="zh-CN" altLang="en-US" sz="3200" b="1" dirty="0">
                <a:latin typeface="Times New Roman" panose="02020603050405020304" pitchFamily="18" charset="0"/>
                <a:cs typeface="Times New Roman" panose="02020603050405020304" pitchFamily="18" charset="0"/>
              </a:rPr>
              <a:t>李启明的公众形象转变</a:t>
            </a:r>
            <a:endParaRPr lang="zh-CN" altLang="en-US" sz="2400" b="1" dirty="0"/>
          </a:p>
        </p:txBody>
      </p:sp>
    </p:spTree>
    <p:extLst>
      <p:ext uri="{BB962C8B-B14F-4D97-AF65-F5344CB8AC3E}">
        <p14:creationId xmlns:p14="http://schemas.microsoft.com/office/powerpoint/2010/main" val="77106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F75C124-F338-4CEA-9A72-00FC0E3E8DDA}"/>
              </a:ext>
            </a:extLst>
          </p:cNvPr>
          <p:cNvSpPr>
            <a:spLocks noGrp="1"/>
          </p:cNvSpPr>
          <p:nvPr>
            <p:ph idx="1"/>
          </p:nvPr>
        </p:nvSpPr>
        <p:spPr>
          <a:xfrm>
            <a:off x="542108" y="1441541"/>
            <a:ext cx="10872125" cy="4914809"/>
          </a:xfrm>
        </p:spPr>
        <p:txBody>
          <a:bodyPr>
            <a:normAutofit/>
          </a:bodyPr>
          <a:lstStyle/>
          <a:p>
            <a:pPr>
              <a:lnSpc>
                <a:spcPct val="160000"/>
              </a:lnSpc>
              <a:spcBef>
                <a:spcPts val="0"/>
              </a:spcBef>
            </a:pPr>
            <a:r>
              <a:rPr lang="zh-CN" altLang="en-US" b="1" dirty="0"/>
              <a:t>新媒体平台正在以惊人的速度生产与传播着信息</a:t>
            </a:r>
            <a:endParaRPr lang="en-US" altLang="zh-CN" b="1" dirty="0"/>
          </a:p>
          <a:p>
            <a:pPr>
              <a:lnSpc>
                <a:spcPct val="160000"/>
              </a:lnSpc>
              <a:spcBef>
                <a:spcPts val="0"/>
              </a:spcBef>
            </a:pPr>
            <a:r>
              <a:rPr lang="zh-CN" altLang="en-US" b="1" dirty="0"/>
              <a:t>公众卷入到社会多元化的变革洪流中</a:t>
            </a:r>
            <a:endParaRPr lang="en-US" altLang="zh-CN" b="1" dirty="0"/>
          </a:p>
          <a:p>
            <a:pPr>
              <a:lnSpc>
                <a:spcPct val="160000"/>
              </a:lnSpc>
              <a:spcBef>
                <a:spcPts val="0"/>
              </a:spcBef>
            </a:pPr>
            <a:r>
              <a:rPr lang="zh-CN" altLang="en-US" b="1" dirty="0"/>
              <a:t>当世界向着“共同体”目标不断发展、推进的时候，伴随着多样性共存的还有冲突与矛盾，</a:t>
            </a:r>
            <a:endParaRPr lang="en-US" altLang="zh-CN" b="1" dirty="0"/>
          </a:p>
          <a:p>
            <a:pPr>
              <a:lnSpc>
                <a:spcPct val="160000"/>
              </a:lnSpc>
              <a:spcBef>
                <a:spcPts val="0"/>
              </a:spcBef>
            </a:pPr>
            <a:r>
              <a:rPr lang="zh-CN" altLang="en-US" b="1" dirty="0"/>
              <a:t>人工智能、大数据等新兴技术带来了以人机矛盾为首的社会新问题。</a:t>
            </a:r>
          </a:p>
        </p:txBody>
      </p:sp>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18</a:t>
            </a:fld>
            <a:endParaRPr lang="zh-CN" altLang="en-US"/>
          </a:p>
        </p:txBody>
      </p:sp>
      <p:sp>
        <p:nvSpPr>
          <p:cNvPr id="6" name="标题 1">
            <a:extLst>
              <a:ext uri="{FF2B5EF4-FFF2-40B4-BE49-F238E27FC236}">
                <a16:creationId xmlns:a16="http://schemas.microsoft.com/office/drawing/2014/main" id="{C10F1E78-11C2-482E-9FED-E6112C7D3C82}"/>
              </a:ext>
            </a:extLst>
          </p:cNvPr>
          <p:cNvSpPr txBox="1">
            <a:spLocks/>
          </p:cNvSpPr>
          <p:nvPr/>
        </p:nvSpPr>
        <p:spPr>
          <a:xfrm>
            <a:off x="1959429" y="267723"/>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走向虚无</a:t>
            </a:r>
            <a:br>
              <a:rPr lang="en-US" altLang="zh-CN" sz="2400" dirty="0"/>
            </a:br>
            <a:r>
              <a:rPr lang="en-US" altLang="zh-CN" sz="2400" dirty="0"/>
              <a:t>	</a:t>
            </a:r>
            <a:r>
              <a:rPr lang="en-US" altLang="zh-CN" sz="2400" b="1" dirty="0"/>
              <a:t>——</a:t>
            </a:r>
            <a:r>
              <a:rPr lang="zh-CN" altLang="en-US" sz="2400" b="1" dirty="0"/>
              <a:t>技术的发展不能扭转公众自身缺陷与不足</a:t>
            </a:r>
          </a:p>
        </p:txBody>
      </p:sp>
    </p:spTree>
    <p:extLst>
      <p:ext uri="{BB962C8B-B14F-4D97-AF65-F5344CB8AC3E}">
        <p14:creationId xmlns:p14="http://schemas.microsoft.com/office/powerpoint/2010/main" val="327897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1.baidu.com/it/u=1397500619,1215702542&amp;fm=26&amp;fmt=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173" y="4330775"/>
            <a:ext cx="480931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F75C124-F338-4CEA-9A72-00FC0E3E8DDA}"/>
              </a:ext>
            </a:extLst>
          </p:cNvPr>
          <p:cNvSpPr>
            <a:spLocks noGrp="1"/>
          </p:cNvSpPr>
          <p:nvPr>
            <p:ph idx="1"/>
          </p:nvPr>
        </p:nvSpPr>
        <p:spPr>
          <a:xfrm>
            <a:off x="467973" y="1332972"/>
            <a:ext cx="10515600" cy="4914809"/>
          </a:xfrm>
        </p:spPr>
        <p:txBody>
          <a:bodyPr>
            <a:normAutofit/>
          </a:bodyPr>
          <a:lstStyle/>
          <a:p>
            <a:r>
              <a:rPr lang="zh-CN" altLang="en-US" sz="3600" dirty="0"/>
              <a:t>社会化媒体带来的个人视角、娱乐至上的信息正在逐渐建构一个以意见、情绪、立场为核心的公共舆论场。</a:t>
            </a:r>
            <a:endParaRPr lang="en-US" altLang="zh-CN" sz="3600" dirty="0"/>
          </a:p>
          <a:p>
            <a:r>
              <a:rPr lang="zh-CN" altLang="en-US" sz="3600" dirty="0"/>
              <a:t>公众舆论失去了有力舆论引导</a:t>
            </a:r>
            <a:endParaRPr lang="en-US" altLang="zh-CN" sz="3600" dirty="0"/>
          </a:p>
          <a:p>
            <a:pPr lvl="1"/>
            <a:r>
              <a:rPr lang="zh-CN" altLang="en-US" sz="3200" dirty="0"/>
              <a:t>政府失信、传统媒介失利，</a:t>
            </a:r>
            <a:endParaRPr lang="en-US" altLang="zh-CN" sz="3200" dirty="0"/>
          </a:p>
          <a:p>
            <a:pPr lvl="1"/>
            <a:r>
              <a:rPr lang="zh-CN" altLang="en-US" sz="3200" dirty="0"/>
              <a:t>精英团体对公共事件传播的影响力与控制力在不断削弱，</a:t>
            </a:r>
            <a:endParaRPr lang="en-US" altLang="zh-CN" sz="3200" dirty="0"/>
          </a:p>
          <a:p>
            <a:pPr lvl="1"/>
            <a:r>
              <a:rPr lang="zh-CN" altLang="en-US" sz="3200" dirty="0"/>
              <a:t>“多数人”的暴力正在加强。</a:t>
            </a:r>
          </a:p>
        </p:txBody>
      </p:sp>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19</a:t>
            </a:fld>
            <a:endParaRPr lang="zh-CN" altLang="en-US"/>
          </a:p>
        </p:txBody>
      </p:sp>
      <p:sp>
        <p:nvSpPr>
          <p:cNvPr id="8" name="标题 1">
            <a:extLst>
              <a:ext uri="{FF2B5EF4-FFF2-40B4-BE49-F238E27FC236}">
                <a16:creationId xmlns:a16="http://schemas.microsoft.com/office/drawing/2014/main" id="{50771824-0DFA-42ED-B3E4-F91533C418FF}"/>
              </a:ext>
            </a:extLst>
          </p:cNvPr>
          <p:cNvSpPr txBox="1">
            <a:spLocks/>
          </p:cNvSpPr>
          <p:nvPr/>
        </p:nvSpPr>
        <p:spPr>
          <a:xfrm>
            <a:off x="1959429" y="267723"/>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走向虚无</a:t>
            </a:r>
            <a:br>
              <a:rPr lang="en-US" altLang="zh-CN" sz="2400" dirty="0"/>
            </a:br>
            <a:r>
              <a:rPr lang="en-US" altLang="zh-CN" sz="2400" dirty="0"/>
              <a:t>	</a:t>
            </a:r>
            <a:r>
              <a:rPr lang="en-US" altLang="zh-CN" sz="2400" b="1" dirty="0"/>
              <a:t>——</a:t>
            </a:r>
            <a:r>
              <a:rPr lang="zh-CN" altLang="en-US" sz="2400" b="1" dirty="0"/>
              <a:t>技术的发展不能扭转公众自身缺陷与不足</a:t>
            </a:r>
          </a:p>
        </p:txBody>
      </p:sp>
    </p:spTree>
    <p:extLst>
      <p:ext uri="{BB962C8B-B14F-4D97-AF65-F5344CB8AC3E}">
        <p14:creationId xmlns:p14="http://schemas.microsoft.com/office/powerpoint/2010/main" val="285734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5204" y="1109126"/>
            <a:ext cx="6214369" cy="743403"/>
          </a:xfrm>
        </p:spPr>
        <p:txBody>
          <a:bodyPr>
            <a:normAutofit fontScale="90000"/>
          </a:bodyPr>
          <a:lstStyle/>
          <a:p>
            <a:r>
              <a:rPr lang="zh-CN" altLang="en-US" sz="2400" dirty="0">
                <a:latin typeface="黑体" panose="02010609060101010101" pitchFamily="49" charset="-122"/>
                <a:ea typeface="黑体" panose="02010609060101010101" pitchFamily="49" charset="-122"/>
              </a:rPr>
              <a:t>搜索引擎、搜索</a:t>
            </a:r>
            <a:r>
              <a:rPr lang="en-US" altLang="zh-CN" sz="2400" dirty="0">
                <a:latin typeface="黑体" panose="02010609060101010101" pitchFamily="49" charset="-122"/>
                <a:ea typeface="黑体" panose="02010609060101010101" pitchFamily="49" charset="-122"/>
              </a:rPr>
              <a:t>App</a:t>
            </a:r>
            <a:br>
              <a:rPr lang="en-US" altLang="zh-CN" sz="2400" dirty="0">
                <a:latin typeface="黑体" panose="02010609060101010101" pitchFamily="49" charset="-122"/>
                <a:ea typeface="黑体" panose="02010609060101010101" pitchFamily="49" charset="-122"/>
              </a:rPr>
            </a:b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获取真正需要的信息的障碍</a:t>
            </a:r>
          </a:p>
        </p:txBody>
      </p:sp>
      <p:pic>
        <p:nvPicPr>
          <p:cNvPr id="5" name="图片 4"/>
          <p:cNvPicPr>
            <a:picLocks noChangeAspect="1"/>
          </p:cNvPicPr>
          <p:nvPr/>
        </p:nvPicPr>
        <p:blipFill rotWithShape="1">
          <a:blip r:embed="rId2"/>
          <a:srcRect r="31641"/>
          <a:stretch>
            <a:fillRect/>
          </a:stretch>
        </p:blipFill>
        <p:spPr>
          <a:xfrm>
            <a:off x="173576" y="2083635"/>
            <a:ext cx="5841506" cy="2518105"/>
          </a:xfrm>
          <a:prstGeom prst="rect">
            <a:avLst/>
          </a:prstGeom>
        </p:spPr>
      </p:pic>
      <p:sp>
        <p:nvSpPr>
          <p:cNvPr id="6" name="文本框 5"/>
          <p:cNvSpPr txBox="1"/>
          <p:nvPr/>
        </p:nvSpPr>
        <p:spPr>
          <a:xfrm>
            <a:off x="6348386" y="1096106"/>
            <a:ext cx="5504155" cy="769441"/>
          </a:xfrm>
          <a:prstGeom prst="rect">
            <a:avLst/>
          </a:prstGeom>
          <a:noFill/>
        </p:spPr>
        <p:txBody>
          <a:bodyPr wrap="square" rtlCol="0">
            <a:spAutoFit/>
          </a:bodyPr>
          <a:lstStyle/>
          <a:p>
            <a:r>
              <a:rPr lang="zh-CN" altLang="en-US" sz="2200" b="1" dirty="0">
                <a:latin typeface="黑体" panose="02010609060101010101" pitchFamily="49" charset="-122"/>
                <a:ea typeface="黑体" panose="02010609060101010101" pitchFamily="49" charset="-122"/>
              </a:rPr>
              <a:t>弹出式窗口、浮动式广告、数字二维码</a:t>
            </a:r>
            <a:endParaRPr lang="en-US" altLang="zh-CN" sz="2200" b="1" dirty="0">
              <a:latin typeface="黑体" panose="02010609060101010101" pitchFamily="49" charset="-122"/>
              <a:ea typeface="黑体" panose="02010609060101010101" pitchFamily="49" charset="-122"/>
            </a:endParaRPr>
          </a:p>
          <a:p>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干扰公众注意力</a:t>
            </a:r>
          </a:p>
        </p:txBody>
      </p:sp>
      <p:pic>
        <p:nvPicPr>
          <p:cNvPr id="9" name="图片 8"/>
          <p:cNvPicPr>
            <a:picLocks noChangeAspect="1"/>
          </p:cNvPicPr>
          <p:nvPr/>
        </p:nvPicPr>
        <p:blipFill>
          <a:blip r:embed="rId3"/>
          <a:stretch>
            <a:fillRect/>
          </a:stretch>
        </p:blipFill>
        <p:spPr>
          <a:xfrm>
            <a:off x="6726993" y="1852529"/>
            <a:ext cx="4050082" cy="849387"/>
          </a:xfrm>
          <a:prstGeom prst="rect">
            <a:avLst/>
          </a:prstGeom>
        </p:spPr>
      </p:pic>
      <p:pic>
        <p:nvPicPr>
          <p:cNvPr id="10" name="图片 9"/>
          <p:cNvPicPr>
            <a:picLocks noChangeAspect="1"/>
          </p:cNvPicPr>
          <p:nvPr/>
        </p:nvPicPr>
        <p:blipFill>
          <a:blip r:embed="rId4"/>
          <a:stretch>
            <a:fillRect/>
          </a:stretch>
        </p:blipFill>
        <p:spPr>
          <a:xfrm>
            <a:off x="6726993" y="2767401"/>
            <a:ext cx="4381500" cy="2828925"/>
          </a:xfrm>
          <a:prstGeom prst="rect">
            <a:avLst/>
          </a:prstGeom>
        </p:spPr>
      </p:pic>
      <p:sp>
        <p:nvSpPr>
          <p:cNvPr id="8" name="文本框 7">
            <a:extLst>
              <a:ext uri="{FF2B5EF4-FFF2-40B4-BE49-F238E27FC236}">
                <a16:creationId xmlns:a16="http://schemas.microsoft.com/office/drawing/2014/main" id="{26013BF7-30D5-4298-AF56-96D76FE295D9}"/>
              </a:ext>
            </a:extLst>
          </p:cNvPr>
          <p:cNvSpPr txBox="1"/>
          <p:nvPr/>
        </p:nvSpPr>
        <p:spPr>
          <a:xfrm>
            <a:off x="1897251" y="194252"/>
            <a:ext cx="75809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r>
              <a:rPr kumimoji="0" lang="en-US" altLang="zh-CN"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现代社会中信息识别的多元化</a:t>
            </a:r>
            <a:endParaRPr kumimoji="0" lang="en-US" altLang="zh-CN"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a:xfrm>
            <a:off x="8610600" y="6356350"/>
            <a:ext cx="2743200" cy="365125"/>
          </a:xfrm>
        </p:spPr>
        <p:txBody>
          <a:bodyPr/>
          <a:lstStyle/>
          <a:p>
            <a:fld id="{0D1FE178-7079-495C-AE30-29A9B692A4C4}" type="slidenum">
              <a:rPr lang="zh-CN" altLang="en-US" smtClean="0"/>
              <a:t>20</a:t>
            </a:fld>
            <a:endParaRPr lang="zh-CN" altLang="en-US"/>
          </a:p>
        </p:txBody>
      </p:sp>
      <p:pic>
        <p:nvPicPr>
          <p:cNvPr id="2050" name="Picture 2" descr="https://pics5.baidu.com/feed/ae51f3deb48f8c540e6b7d59791104fce1fe7fc9.jpeg?token=0757bc09039ddb3a94e1b684d7e112f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3307" y="1279525"/>
            <a:ext cx="3635375" cy="24311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s2.baidu.com/feed/4e4a20a4462309f7c6e4eb24383625fad7cad63a.jpeg?token=70e0f91c92f1b3b87a59858446a71a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679" y="1742804"/>
            <a:ext cx="4429488" cy="43118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ics3.baidu.com/feed/5bafa40f4bfbfbed5de5889631c8de3faec31f58.jpeg?token=37954a59bcd956610950b35800f44ca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63975"/>
            <a:ext cx="51720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pics5.baidu.com/feed/d788d43f8794a4c21966d3b54dcc32dcac6e39a3.jpeg?token=487447fa4d2943056604923665fd74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58175">
            <a:off x="2486699" y="1662673"/>
            <a:ext cx="5425725" cy="4467746"/>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580E3CE5-377B-4CFA-A65E-142B89B8742D}"/>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走向虚无</a:t>
            </a:r>
            <a:br>
              <a:rPr lang="en-US" altLang="zh-CN" sz="2400" dirty="0"/>
            </a:br>
            <a:r>
              <a:rPr lang="en-US" altLang="zh-CN" sz="2400" dirty="0"/>
              <a:t>	</a:t>
            </a:r>
            <a:r>
              <a:rPr lang="en-US" altLang="zh-CN" sz="2400" b="1" dirty="0"/>
              <a:t>——</a:t>
            </a:r>
            <a:r>
              <a:rPr lang="zh-CN" altLang="en-US" sz="2400" b="1" dirty="0"/>
              <a:t>技术的发展不能扭转公众自身缺陷与不足</a:t>
            </a:r>
          </a:p>
        </p:txBody>
      </p:sp>
    </p:spTree>
    <p:extLst>
      <p:ext uri="{BB962C8B-B14F-4D97-AF65-F5344CB8AC3E}">
        <p14:creationId xmlns:p14="http://schemas.microsoft.com/office/powerpoint/2010/main" val="218649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arn(inVertic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barn(inVertic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circle(in)">
                                      <p:cBhvr>
                                        <p:cTn id="22"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E605E-F20A-4E7F-9DDB-5F3E4B04DE87}"/>
              </a:ext>
            </a:extLst>
          </p:cNvPr>
          <p:cNvSpPr>
            <a:spLocks noGrp="1"/>
          </p:cNvSpPr>
          <p:nvPr>
            <p:ph type="ctrTitle"/>
          </p:nvPr>
        </p:nvSpPr>
        <p:spPr>
          <a:xfrm>
            <a:off x="1923610" y="2900856"/>
            <a:ext cx="8344779" cy="1268274"/>
          </a:xfrm>
        </p:spPr>
        <p:txBody>
          <a:bodyPr>
            <a:noAutofit/>
          </a:bodyPr>
          <a:lstStyle/>
          <a:p>
            <a:r>
              <a:rPr lang="zh-CN" altLang="en-US" sz="5600" dirty="0">
                <a:latin typeface="黑体" panose="02010609060101010101" pitchFamily="49" charset="-122"/>
                <a:ea typeface="黑体" panose="02010609060101010101" pitchFamily="49" charset="-122"/>
              </a:rPr>
              <a:t>重构现代多元社会中的</a:t>
            </a:r>
            <a:br>
              <a:rPr lang="en-US" altLang="zh-CN" sz="5600" dirty="0">
                <a:latin typeface="黑体" panose="02010609060101010101" pitchFamily="49" charset="-122"/>
                <a:ea typeface="黑体" panose="02010609060101010101" pitchFamily="49" charset="-122"/>
              </a:rPr>
            </a:br>
            <a:r>
              <a:rPr lang="zh-CN" altLang="en-US" sz="5600" dirty="0">
                <a:latin typeface="黑体" panose="02010609060101010101" pitchFamily="49" charset="-122"/>
                <a:ea typeface="黑体" panose="02010609060101010101" pitchFamily="49" charset="-122"/>
              </a:rPr>
              <a:t>公众与舆论的关系</a:t>
            </a:r>
          </a:p>
        </p:txBody>
      </p:sp>
      <p:sp>
        <p:nvSpPr>
          <p:cNvPr id="4" name="灯片编号占位符 3">
            <a:extLst>
              <a:ext uri="{FF2B5EF4-FFF2-40B4-BE49-F238E27FC236}">
                <a16:creationId xmlns:a16="http://schemas.microsoft.com/office/drawing/2014/main" id="{06630EBC-4197-4964-A9A1-F2E1EAE7E5FF}"/>
              </a:ext>
            </a:extLst>
          </p:cNvPr>
          <p:cNvSpPr>
            <a:spLocks noGrp="1"/>
          </p:cNvSpPr>
          <p:nvPr>
            <p:ph type="sldNum" sz="quarter" idx="12"/>
          </p:nvPr>
        </p:nvSpPr>
        <p:spPr/>
        <p:txBody>
          <a:bodyPr/>
          <a:lstStyle/>
          <a:p>
            <a:fld id="{0D1FE178-7079-495C-AE30-29A9B692A4C4}" type="slidenum">
              <a:rPr lang="zh-CN" altLang="en-US" smtClean="0"/>
              <a:t>21</a:t>
            </a:fld>
            <a:endParaRPr lang="zh-CN" altLang="en-US"/>
          </a:p>
        </p:txBody>
      </p:sp>
    </p:spTree>
    <p:extLst>
      <p:ext uri="{BB962C8B-B14F-4D97-AF65-F5344CB8AC3E}">
        <p14:creationId xmlns:p14="http://schemas.microsoft.com/office/powerpoint/2010/main" val="39439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6630EBC-4197-4964-A9A1-F2E1EAE7E5FF}"/>
              </a:ext>
            </a:extLst>
          </p:cNvPr>
          <p:cNvSpPr>
            <a:spLocks noGrp="1"/>
          </p:cNvSpPr>
          <p:nvPr>
            <p:ph type="sldNum" sz="quarter" idx="12"/>
          </p:nvPr>
        </p:nvSpPr>
        <p:spPr/>
        <p:txBody>
          <a:bodyPr/>
          <a:lstStyle/>
          <a:p>
            <a:fld id="{0D1FE178-7079-495C-AE30-29A9B692A4C4}" type="slidenum">
              <a:rPr lang="zh-CN" altLang="en-US" smtClean="0"/>
              <a:t>22</a:t>
            </a:fld>
            <a:endParaRPr lang="zh-CN" altLang="en-US"/>
          </a:p>
        </p:txBody>
      </p:sp>
      <p:sp>
        <p:nvSpPr>
          <p:cNvPr id="5" name="文本框 4">
            <a:extLst>
              <a:ext uri="{FF2B5EF4-FFF2-40B4-BE49-F238E27FC236}">
                <a16:creationId xmlns:a16="http://schemas.microsoft.com/office/drawing/2014/main" id="{0691B8F6-C902-4989-9772-BB3E0E25AC0E}"/>
              </a:ext>
            </a:extLst>
          </p:cNvPr>
          <p:cNvSpPr txBox="1"/>
          <p:nvPr/>
        </p:nvSpPr>
        <p:spPr>
          <a:xfrm>
            <a:off x="570273" y="1472853"/>
            <a:ext cx="11354151" cy="461665"/>
          </a:xfrm>
          <a:prstGeom prst="rect">
            <a:avLst/>
          </a:prstGeom>
          <a:noFill/>
        </p:spPr>
        <p:txBody>
          <a:bodyPr wrap="square" rtlCol="0">
            <a:spAutoFit/>
          </a:bodyPr>
          <a:lstStyle/>
          <a:p>
            <a:r>
              <a:rPr lang="zh-CN" altLang="en-US" sz="2400" dirty="0">
                <a:highlight>
                  <a:srgbClr val="C0C0C0"/>
                </a:highlight>
                <a:latin typeface="Times New Roman" panose="02020603050405020304" pitchFamily="18" charset="0"/>
                <a:ea typeface="仿宋" panose="02010609060101010101" pitchFamily="49" charset="-122"/>
                <a:cs typeface="Times New Roman" panose="02020603050405020304" pitchFamily="18" charset="0"/>
              </a:rPr>
              <a:t>以</a:t>
            </a:r>
            <a:r>
              <a:rPr lang="en-US" altLang="zh-CN" sz="2400" dirty="0">
                <a:highlight>
                  <a:srgbClr val="C0C0C0"/>
                </a:highlight>
                <a:latin typeface="Times New Roman" panose="02020603050405020304" pitchFamily="18" charset="0"/>
                <a:ea typeface="仿宋" panose="02010609060101010101" pitchFamily="49" charset="-122"/>
                <a:cs typeface="Times New Roman" panose="02020603050405020304" pitchFamily="18" charset="0"/>
              </a:rPr>
              <a:t>S11</a:t>
            </a:r>
            <a:r>
              <a:rPr lang="zh-CN" altLang="en-US" sz="2400" dirty="0">
                <a:highlight>
                  <a:srgbClr val="C0C0C0"/>
                </a:highlight>
                <a:latin typeface="Times New Roman" panose="02020603050405020304" pitchFamily="18" charset="0"/>
                <a:ea typeface="仿宋" panose="02010609060101010101" pitchFamily="49" charset="-122"/>
                <a:cs typeface="Times New Roman" panose="02020603050405020304" pitchFamily="18" charset="0"/>
              </a:rPr>
              <a:t>赛后某电竞大</a:t>
            </a:r>
            <a:r>
              <a:rPr lang="en-US" altLang="zh-CN" sz="2400" dirty="0">
                <a:highlight>
                  <a:srgbClr val="C0C0C0"/>
                </a:highlight>
                <a:latin typeface="Times New Roman" panose="02020603050405020304" pitchFamily="18" charset="0"/>
                <a:ea typeface="仿宋" panose="02010609060101010101" pitchFamily="49" charset="-122"/>
                <a:cs typeface="Times New Roman" panose="02020603050405020304" pitchFamily="18" charset="0"/>
              </a:rPr>
              <a:t>V</a:t>
            </a:r>
            <a:r>
              <a:rPr lang="zh-CN" altLang="en-US" sz="2400" dirty="0">
                <a:highlight>
                  <a:srgbClr val="C0C0C0"/>
                </a:highlight>
                <a:latin typeface="Times New Roman" panose="02020603050405020304" pitchFamily="18" charset="0"/>
                <a:ea typeface="仿宋" panose="02010609060101010101" pitchFamily="49" charset="-122"/>
                <a:cs typeface="Times New Roman" panose="02020603050405020304" pitchFamily="18" charset="0"/>
              </a:rPr>
              <a:t>不当发言引起的舆论风波为例</a:t>
            </a:r>
          </a:p>
        </p:txBody>
      </p:sp>
      <p:grpSp>
        <p:nvGrpSpPr>
          <p:cNvPr id="2" name="组合 1">
            <a:extLst>
              <a:ext uri="{FF2B5EF4-FFF2-40B4-BE49-F238E27FC236}">
                <a16:creationId xmlns:a16="http://schemas.microsoft.com/office/drawing/2014/main" id="{F6B4E288-7CA4-42BA-9DBD-2CFB273CC5D9}"/>
              </a:ext>
            </a:extLst>
          </p:cNvPr>
          <p:cNvGrpSpPr/>
          <p:nvPr/>
        </p:nvGrpSpPr>
        <p:grpSpPr>
          <a:xfrm>
            <a:off x="857868" y="2456342"/>
            <a:ext cx="10200153" cy="3508727"/>
            <a:chOff x="536252" y="2002296"/>
            <a:chExt cx="10200153" cy="3508727"/>
          </a:xfrm>
        </p:grpSpPr>
        <p:pic>
          <p:nvPicPr>
            <p:cNvPr id="7" name="图片 6">
              <a:extLst>
                <a:ext uri="{FF2B5EF4-FFF2-40B4-BE49-F238E27FC236}">
                  <a16:creationId xmlns:a16="http://schemas.microsoft.com/office/drawing/2014/main" id="{24528CEA-D137-458E-80C4-BD02C9D64D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43" b="62000"/>
            <a:stretch/>
          </p:blipFill>
          <p:spPr>
            <a:xfrm>
              <a:off x="536252" y="2002296"/>
              <a:ext cx="4093391" cy="3508727"/>
            </a:xfrm>
            <a:prstGeom prst="rect">
              <a:avLst/>
            </a:prstGeom>
          </p:spPr>
        </p:pic>
        <p:pic>
          <p:nvPicPr>
            <p:cNvPr id="8" name="图片 7">
              <a:extLst>
                <a:ext uri="{FF2B5EF4-FFF2-40B4-BE49-F238E27FC236}">
                  <a16:creationId xmlns:a16="http://schemas.microsoft.com/office/drawing/2014/main" id="{058A7260-EC61-42A3-AEE5-572898C5ACA0}"/>
                </a:ext>
              </a:extLst>
            </p:cNvPr>
            <p:cNvPicPr>
              <a:picLocks noChangeAspect="1"/>
            </p:cNvPicPr>
            <p:nvPr/>
          </p:nvPicPr>
          <p:blipFill rotWithShape="1">
            <a:blip r:embed="rId4">
              <a:extLst>
                <a:ext uri="{28A0092B-C50C-407E-A947-70E740481C1C}">
                  <a14:useLocalDpi xmlns:a14="http://schemas.microsoft.com/office/drawing/2010/main" val="0"/>
                </a:ext>
              </a:extLst>
            </a:blip>
            <a:srcRect l="27289" t="24289" r="28406" b="73206"/>
            <a:stretch/>
          </p:blipFill>
          <p:spPr>
            <a:xfrm>
              <a:off x="4891514" y="3633497"/>
              <a:ext cx="5844891" cy="736751"/>
            </a:xfrm>
            <a:prstGeom prst="rect">
              <a:avLst/>
            </a:prstGeom>
          </p:spPr>
        </p:pic>
        <p:sp>
          <p:nvSpPr>
            <p:cNvPr id="9" name="矩形 8">
              <a:extLst>
                <a:ext uri="{FF2B5EF4-FFF2-40B4-BE49-F238E27FC236}">
                  <a16:creationId xmlns:a16="http://schemas.microsoft.com/office/drawing/2014/main" id="{F69EABB6-3415-4766-8A6D-D40882705DC1}"/>
                </a:ext>
              </a:extLst>
            </p:cNvPr>
            <p:cNvSpPr/>
            <p:nvPr/>
          </p:nvSpPr>
          <p:spPr>
            <a:xfrm>
              <a:off x="1714267" y="4207271"/>
              <a:ext cx="173736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18D008E6-BC9B-418E-9F34-22A4D73D765D}"/>
                </a:ext>
              </a:extLst>
            </p:cNvPr>
            <p:cNvCxnSpPr>
              <a:cxnSpLocks/>
            </p:cNvCxnSpPr>
            <p:nvPr/>
          </p:nvCxnSpPr>
          <p:spPr>
            <a:xfrm flipV="1">
              <a:off x="3451627" y="4100591"/>
              <a:ext cx="1607293" cy="259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墨迹 16">
                <a:extLst>
                  <a:ext uri="{FF2B5EF4-FFF2-40B4-BE49-F238E27FC236}">
                    <a16:creationId xmlns:a16="http://schemas.microsoft.com/office/drawing/2014/main" id="{2F18D698-1C39-4CEE-A594-B5B75A8D57A0}"/>
                  </a:ext>
                </a:extLst>
              </p14:cNvPr>
              <p14:cNvContentPartPr/>
              <p14:nvPr/>
            </p14:nvContentPartPr>
            <p14:xfrm>
              <a:off x="2999040" y="3609240"/>
              <a:ext cx="351000" cy="201960"/>
            </p14:xfrm>
          </p:contentPart>
        </mc:Choice>
        <mc:Fallback xmlns="">
          <p:pic>
            <p:nvPicPr>
              <p:cNvPr id="17" name="墨迹 16">
                <a:extLst>
                  <a:ext uri="{FF2B5EF4-FFF2-40B4-BE49-F238E27FC236}">
                    <a16:creationId xmlns:a16="http://schemas.microsoft.com/office/drawing/2014/main" id="{2F18D698-1C39-4CEE-A594-B5B75A8D57A0}"/>
                  </a:ext>
                </a:extLst>
              </p:cNvPr>
              <p:cNvPicPr/>
              <p:nvPr/>
            </p:nvPicPr>
            <p:blipFill>
              <a:blip r:embed="rId6"/>
              <a:stretch>
                <a:fillRect/>
              </a:stretch>
            </p:blipFill>
            <p:spPr>
              <a:xfrm>
                <a:off x="2990400" y="3600240"/>
                <a:ext cx="368640" cy="21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8" name="墨迹 17">
                <a:extLst>
                  <a:ext uri="{FF2B5EF4-FFF2-40B4-BE49-F238E27FC236}">
                    <a16:creationId xmlns:a16="http://schemas.microsoft.com/office/drawing/2014/main" id="{7378335A-6CD7-44B8-A962-206614FFFB94}"/>
                  </a:ext>
                </a:extLst>
              </p14:cNvPr>
              <p14:cNvContentPartPr/>
              <p14:nvPr/>
            </p14:nvContentPartPr>
            <p14:xfrm>
              <a:off x="2970250" y="3554760"/>
              <a:ext cx="389520" cy="263160"/>
            </p14:xfrm>
          </p:contentPart>
        </mc:Choice>
        <mc:Fallback xmlns="">
          <p:pic>
            <p:nvPicPr>
              <p:cNvPr id="18" name="墨迹 17">
                <a:extLst>
                  <a:ext uri="{FF2B5EF4-FFF2-40B4-BE49-F238E27FC236}">
                    <a16:creationId xmlns:a16="http://schemas.microsoft.com/office/drawing/2014/main" id="{7378335A-6CD7-44B8-A962-206614FFFB94}"/>
                  </a:ext>
                </a:extLst>
              </p:cNvPr>
              <p:cNvPicPr/>
              <p:nvPr/>
            </p:nvPicPr>
            <p:blipFill>
              <a:blip r:embed="rId8"/>
              <a:stretch>
                <a:fillRect/>
              </a:stretch>
            </p:blipFill>
            <p:spPr>
              <a:xfrm>
                <a:off x="2961610" y="3545760"/>
                <a:ext cx="407160" cy="280800"/>
              </a:xfrm>
              <a:prstGeom prst="rect">
                <a:avLst/>
              </a:prstGeom>
            </p:spPr>
          </p:pic>
        </mc:Fallback>
      </mc:AlternateContent>
      <p:sp>
        <p:nvSpPr>
          <p:cNvPr id="10" name="标题 1">
            <a:extLst>
              <a:ext uri="{FF2B5EF4-FFF2-40B4-BE49-F238E27FC236}">
                <a16:creationId xmlns:a16="http://schemas.microsoft.com/office/drawing/2014/main" id="{75C86D88-1FEB-455E-9B31-B249271518FE}"/>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118637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23</a:t>
            </a:fld>
            <a:endParaRPr lang="zh-CN" altLang="en-US"/>
          </a:p>
        </p:txBody>
      </p:sp>
      <p:sp>
        <p:nvSpPr>
          <p:cNvPr id="5" name="文本框 4">
            <a:extLst>
              <a:ext uri="{FF2B5EF4-FFF2-40B4-BE49-F238E27FC236}">
                <a16:creationId xmlns:a16="http://schemas.microsoft.com/office/drawing/2014/main" id="{11569039-291A-44A3-8DEA-6A59B350D7E5}"/>
              </a:ext>
            </a:extLst>
          </p:cNvPr>
          <p:cNvSpPr txBox="1"/>
          <p:nvPr/>
        </p:nvSpPr>
        <p:spPr>
          <a:xfrm>
            <a:off x="494949" y="1190912"/>
            <a:ext cx="11354151" cy="461665"/>
          </a:xfrm>
          <a:prstGeom prst="rect">
            <a:avLst/>
          </a:prstGeom>
          <a:noFill/>
        </p:spPr>
        <p:txBody>
          <a:bodyPr wrap="square" rtlCol="0">
            <a:spAutoFit/>
          </a:bodyPr>
          <a:lstStyle/>
          <a:p>
            <a:r>
              <a:rPr lang="zh-CN" altLang="en-US" sz="2400" dirty="0">
                <a:highlight>
                  <a:srgbClr val="C0C0C0"/>
                </a:highlight>
                <a:latin typeface="仿宋" panose="02010609060101010101" pitchFamily="49" charset="-122"/>
                <a:ea typeface="仿宋" panose="02010609060101010101" pitchFamily="49" charset="-122"/>
              </a:rPr>
              <a:t>该账号对</a:t>
            </a:r>
            <a:r>
              <a:rPr lang="en-US" altLang="zh-CN" sz="2400" dirty="0">
                <a:highlight>
                  <a:srgbClr val="C0C0C0"/>
                </a:highlight>
                <a:latin typeface="仿宋" panose="02010609060101010101" pitchFamily="49" charset="-122"/>
                <a:ea typeface="仿宋" panose="02010609060101010101" pitchFamily="49" charset="-122"/>
              </a:rPr>
              <a:t>DK</a:t>
            </a:r>
            <a:r>
              <a:rPr lang="zh-CN" altLang="en-US" sz="2400" dirty="0">
                <a:highlight>
                  <a:srgbClr val="C0C0C0"/>
                </a:highlight>
                <a:latin typeface="仿宋" panose="02010609060101010101" pitchFamily="49" charset="-122"/>
                <a:ea typeface="仿宋" panose="02010609060101010101" pitchFamily="49" charset="-122"/>
              </a:rPr>
              <a:t>战队赛后采访断章取义，发布微博掀起网友声讨节奏</a:t>
            </a:r>
          </a:p>
        </p:txBody>
      </p:sp>
      <p:pic>
        <p:nvPicPr>
          <p:cNvPr id="7" name="图片 6">
            <a:extLst>
              <a:ext uri="{FF2B5EF4-FFF2-40B4-BE49-F238E27FC236}">
                <a16:creationId xmlns:a16="http://schemas.microsoft.com/office/drawing/2014/main" id="{96B54003-ECB0-4C50-95AB-74A37CA1E6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445" b="46444"/>
          <a:stretch/>
        </p:blipFill>
        <p:spPr>
          <a:xfrm>
            <a:off x="981291" y="1917910"/>
            <a:ext cx="4107618" cy="3215640"/>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8" name="墨迹 7">
                <a:extLst>
                  <a:ext uri="{FF2B5EF4-FFF2-40B4-BE49-F238E27FC236}">
                    <a16:creationId xmlns:a16="http://schemas.microsoft.com/office/drawing/2014/main" id="{488282BE-6DF4-4C28-8FAF-E275D09E213D}"/>
                  </a:ext>
                </a:extLst>
              </p14:cNvPr>
              <p14:cNvContentPartPr/>
              <p14:nvPr/>
            </p14:nvContentPartPr>
            <p14:xfrm>
              <a:off x="3035100" y="2839763"/>
              <a:ext cx="347760" cy="318960"/>
            </p14:xfrm>
          </p:contentPart>
        </mc:Choice>
        <mc:Fallback>
          <p:pic>
            <p:nvPicPr>
              <p:cNvPr id="8" name="墨迹 7">
                <a:extLst>
                  <a:ext uri="{FF2B5EF4-FFF2-40B4-BE49-F238E27FC236}">
                    <a16:creationId xmlns:a16="http://schemas.microsoft.com/office/drawing/2014/main" id="{488282BE-6DF4-4C28-8FAF-E275D09E213D}"/>
                  </a:ext>
                </a:extLst>
              </p:cNvPr>
              <p:cNvPicPr/>
              <p:nvPr/>
            </p:nvPicPr>
            <p:blipFill>
              <a:blip r:embed="rId5"/>
              <a:stretch>
                <a:fillRect/>
              </a:stretch>
            </p:blipFill>
            <p:spPr>
              <a:xfrm>
                <a:off x="3026100" y="2830753"/>
                <a:ext cx="365400" cy="336620"/>
              </a:xfrm>
              <a:prstGeom prst="rect">
                <a:avLst/>
              </a:prstGeom>
            </p:spPr>
          </p:pic>
        </mc:Fallback>
      </mc:AlternateContent>
      <p:sp>
        <p:nvSpPr>
          <p:cNvPr id="6" name="文本框 5">
            <a:extLst>
              <a:ext uri="{FF2B5EF4-FFF2-40B4-BE49-F238E27FC236}">
                <a16:creationId xmlns:a16="http://schemas.microsoft.com/office/drawing/2014/main" id="{99EBE97B-1687-4FA5-9FA6-95B572C80206}"/>
              </a:ext>
            </a:extLst>
          </p:cNvPr>
          <p:cNvSpPr txBox="1"/>
          <p:nvPr/>
        </p:nvSpPr>
        <p:spPr>
          <a:xfrm>
            <a:off x="4392754" y="5727627"/>
            <a:ext cx="3406491" cy="369332"/>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微博发言截图</a:t>
            </a:r>
          </a:p>
        </p:txBody>
      </p:sp>
      <p:sp>
        <p:nvSpPr>
          <p:cNvPr id="9" name="文本框 8">
            <a:extLst>
              <a:ext uri="{FF2B5EF4-FFF2-40B4-BE49-F238E27FC236}">
                <a16:creationId xmlns:a16="http://schemas.microsoft.com/office/drawing/2014/main" id="{B8518CB5-180D-47D4-806B-7F7D4F5C8501}"/>
              </a:ext>
            </a:extLst>
          </p:cNvPr>
          <p:cNvSpPr txBox="1"/>
          <p:nvPr/>
        </p:nvSpPr>
        <p:spPr>
          <a:xfrm>
            <a:off x="5517143" y="2590911"/>
            <a:ext cx="5966460" cy="2246769"/>
          </a:xfrm>
          <a:prstGeom prst="rect">
            <a:avLst/>
          </a:prstGeom>
          <a:noFill/>
        </p:spPr>
        <p:txBody>
          <a:bodyPr wrap="square" rtlCol="0">
            <a:spAutoFit/>
          </a:bodyPr>
          <a:lstStyle/>
          <a:p>
            <a:r>
              <a:rPr lang="zh-CN" altLang="en-US" sz="2800" b="1" dirty="0">
                <a:latin typeface="Times New Roman" panose="02020603050405020304" pitchFamily="18" charset="0"/>
                <a:cs typeface="Times New Roman" panose="02020603050405020304" pitchFamily="18" charset="0"/>
              </a:rPr>
              <a:t>只看这短短的一句话，</a:t>
            </a:r>
            <a:r>
              <a:rPr lang="en-US" altLang="zh-CN" sz="2800" b="1" dirty="0" err="1">
                <a:latin typeface="Times New Roman" panose="02020603050405020304" pitchFamily="18" charset="0"/>
                <a:cs typeface="Times New Roman" panose="02020603050405020304" pitchFamily="18" charset="0"/>
              </a:rPr>
              <a:t>ShowMaker</a:t>
            </a:r>
            <a:r>
              <a:rPr lang="zh-CN" altLang="en-US" sz="2800" b="1" dirty="0">
                <a:latin typeface="Times New Roman" panose="02020603050405020304" pitchFamily="18" charset="0"/>
                <a:cs typeface="Times New Roman" panose="02020603050405020304" pitchFamily="18" charset="0"/>
              </a:rPr>
              <a:t>给你的第一印象是不是“情商低，心高气傲，没有担当”？</a:t>
            </a: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可是真相真的如此吗？</a:t>
            </a:r>
          </a:p>
        </p:txBody>
      </p:sp>
      <p:pic>
        <p:nvPicPr>
          <p:cNvPr id="10" name="图片 9">
            <a:extLst>
              <a:ext uri="{FF2B5EF4-FFF2-40B4-BE49-F238E27FC236}">
                <a16:creationId xmlns:a16="http://schemas.microsoft.com/office/drawing/2014/main" id="{D30D8DD5-22A8-4848-AFFA-21898D4B43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9888" b="14454"/>
          <a:stretch/>
        </p:blipFill>
        <p:spPr>
          <a:xfrm>
            <a:off x="4227435" y="5133550"/>
            <a:ext cx="4107618" cy="51815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 name="墨迹 1">
                <a:extLst>
                  <a:ext uri="{FF2B5EF4-FFF2-40B4-BE49-F238E27FC236}">
                    <a16:creationId xmlns:a16="http://schemas.microsoft.com/office/drawing/2014/main" id="{616FE8B9-A305-47EB-ABF1-574A00171DE8}"/>
                  </a:ext>
                </a:extLst>
              </p14:cNvPr>
              <p14:cNvContentPartPr/>
              <p14:nvPr/>
            </p14:nvContentPartPr>
            <p14:xfrm>
              <a:off x="5834143" y="1044817"/>
              <a:ext cx="360" cy="360"/>
            </p14:xfrm>
          </p:contentPart>
        </mc:Choice>
        <mc:Fallback xmlns="">
          <p:pic>
            <p:nvPicPr>
              <p:cNvPr id="2" name="墨迹 1">
                <a:extLst>
                  <a:ext uri="{FF2B5EF4-FFF2-40B4-BE49-F238E27FC236}">
                    <a16:creationId xmlns:a16="http://schemas.microsoft.com/office/drawing/2014/main" id="{616FE8B9-A305-47EB-ABF1-574A00171DE8}"/>
                  </a:ext>
                </a:extLst>
              </p:cNvPr>
              <p:cNvPicPr/>
              <p:nvPr/>
            </p:nvPicPr>
            <p:blipFill>
              <a:blip r:embed="rId7"/>
              <a:stretch>
                <a:fillRect/>
              </a:stretch>
            </p:blipFill>
            <p:spPr>
              <a:xfrm>
                <a:off x="5825143" y="103581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 name="墨迹 2">
                <a:extLst>
                  <a:ext uri="{FF2B5EF4-FFF2-40B4-BE49-F238E27FC236}">
                    <a16:creationId xmlns:a16="http://schemas.microsoft.com/office/drawing/2014/main" id="{FCA150B5-864C-429B-BD50-EE3572111069}"/>
                  </a:ext>
                </a:extLst>
              </p14:cNvPr>
              <p14:cNvContentPartPr/>
              <p14:nvPr/>
            </p14:nvContentPartPr>
            <p14:xfrm>
              <a:off x="5631103" y="1073617"/>
              <a:ext cx="360" cy="360"/>
            </p14:xfrm>
          </p:contentPart>
        </mc:Choice>
        <mc:Fallback xmlns="">
          <p:pic>
            <p:nvPicPr>
              <p:cNvPr id="3" name="墨迹 2">
                <a:extLst>
                  <a:ext uri="{FF2B5EF4-FFF2-40B4-BE49-F238E27FC236}">
                    <a16:creationId xmlns:a16="http://schemas.microsoft.com/office/drawing/2014/main" id="{FCA150B5-864C-429B-BD50-EE3572111069}"/>
                  </a:ext>
                </a:extLst>
              </p:cNvPr>
              <p:cNvPicPr/>
              <p:nvPr/>
            </p:nvPicPr>
            <p:blipFill>
              <a:blip r:embed="rId9"/>
              <a:stretch>
                <a:fillRect/>
              </a:stretch>
            </p:blipFill>
            <p:spPr>
              <a:xfrm>
                <a:off x="5622463" y="106497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1" name="墨迹 10">
                <a:extLst>
                  <a:ext uri="{FF2B5EF4-FFF2-40B4-BE49-F238E27FC236}">
                    <a16:creationId xmlns:a16="http://schemas.microsoft.com/office/drawing/2014/main" id="{C0C002D4-8A12-46EA-8A5C-4F166ADE64E4}"/>
                  </a:ext>
                </a:extLst>
              </p14:cNvPr>
              <p14:cNvContentPartPr/>
              <p14:nvPr/>
            </p14:nvContentPartPr>
            <p14:xfrm>
              <a:off x="5993623" y="1044817"/>
              <a:ext cx="360" cy="360"/>
            </p14:xfrm>
          </p:contentPart>
        </mc:Choice>
        <mc:Fallback xmlns="">
          <p:pic>
            <p:nvPicPr>
              <p:cNvPr id="11" name="墨迹 10">
                <a:extLst>
                  <a:ext uri="{FF2B5EF4-FFF2-40B4-BE49-F238E27FC236}">
                    <a16:creationId xmlns:a16="http://schemas.microsoft.com/office/drawing/2014/main" id="{C0C002D4-8A12-46EA-8A5C-4F166ADE64E4}"/>
                  </a:ext>
                </a:extLst>
              </p:cNvPr>
              <p:cNvPicPr/>
              <p:nvPr/>
            </p:nvPicPr>
            <p:blipFill>
              <a:blip r:embed="rId11"/>
              <a:stretch>
                <a:fillRect/>
              </a:stretch>
            </p:blipFill>
            <p:spPr>
              <a:xfrm>
                <a:off x="5984983" y="103581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7" name="墨迹 16">
                <a:extLst>
                  <a:ext uri="{FF2B5EF4-FFF2-40B4-BE49-F238E27FC236}">
                    <a16:creationId xmlns:a16="http://schemas.microsoft.com/office/drawing/2014/main" id="{A8A4923E-FDD9-46C3-8A54-113DC42C7978}"/>
                  </a:ext>
                </a:extLst>
              </p14:cNvPr>
              <p14:cNvContentPartPr/>
              <p14:nvPr/>
            </p14:nvContentPartPr>
            <p14:xfrm>
              <a:off x="4007400" y="-564240"/>
              <a:ext cx="360" cy="360"/>
            </p14:xfrm>
          </p:contentPart>
        </mc:Choice>
        <mc:Fallback xmlns="">
          <p:pic>
            <p:nvPicPr>
              <p:cNvPr id="17" name="墨迹 16">
                <a:extLst>
                  <a:ext uri="{FF2B5EF4-FFF2-40B4-BE49-F238E27FC236}">
                    <a16:creationId xmlns:a16="http://schemas.microsoft.com/office/drawing/2014/main" id="{A8A4923E-FDD9-46C3-8A54-113DC42C7978}"/>
                  </a:ext>
                </a:extLst>
              </p:cNvPr>
              <p:cNvPicPr/>
              <p:nvPr/>
            </p:nvPicPr>
            <p:blipFill>
              <a:blip r:embed="rId13"/>
              <a:stretch>
                <a:fillRect/>
              </a:stretch>
            </p:blipFill>
            <p:spPr>
              <a:xfrm>
                <a:off x="3998400" y="-573240"/>
                <a:ext cx="18000" cy="18000"/>
              </a:xfrm>
              <a:prstGeom prst="rect">
                <a:avLst/>
              </a:prstGeom>
            </p:spPr>
          </p:pic>
        </mc:Fallback>
      </mc:AlternateContent>
      <p:grpSp>
        <p:nvGrpSpPr>
          <p:cNvPr id="20" name="组合 19">
            <a:extLst>
              <a:ext uri="{FF2B5EF4-FFF2-40B4-BE49-F238E27FC236}">
                <a16:creationId xmlns:a16="http://schemas.microsoft.com/office/drawing/2014/main" id="{DFBD342E-F03E-4096-B286-B6EFC1EB9FED}"/>
              </a:ext>
            </a:extLst>
          </p:cNvPr>
          <p:cNvGrpSpPr/>
          <p:nvPr/>
        </p:nvGrpSpPr>
        <p:grpSpPr>
          <a:xfrm>
            <a:off x="502440" y="-640200"/>
            <a:ext cx="360" cy="360"/>
            <a:chOff x="502440" y="-640200"/>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8" name="墨迹 17">
                  <a:extLst>
                    <a:ext uri="{FF2B5EF4-FFF2-40B4-BE49-F238E27FC236}">
                      <a16:creationId xmlns:a16="http://schemas.microsoft.com/office/drawing/2014/main" id="{325ACA3E-EBF4-46F4-A588-941A045DD276}"/>
                    </a:ext>
                  </a:extLst>
                </p14:cNvPr>
                <p14:cNvContentPartPr/>
                <p14:nvPr/>
              </p14:nvContentPartPr>
              <p14:xfrm>
                <a:off x="502440" y="-640200"/>
                <a:ext cx="360" cy="360"/>
              </p14:xfrm>
            </p:contentPart>
          </mc:Choice>
          <mc:Fallback xmlns="">
            <p:pic>
              <p:nvPicPr>
                <p:cNvPr id="18" name="墨迹 17">
                  <a:extLst>
                    <a:ext uri="{FF2B5EF4-FFF2-40B4-BE49-F238E27FC236}">
                      <a16:creationId xmlns:a16="http://schemas.microsoft.com/office/drawing/2014/main" id="{325ACA3E-EBF4-46F4-A588-941A045DD276}"/>
                    </a:ext>
                  </a:extLst>
                </p:cNvPr>
                <p:cNvPicPr/>
                <p:nvPr/>
              </p:nvPicPr>
              <p:blipFill>
                <a:blip r:embed="rId15"/>
                <a:stretch>
                  <a:fillRect/>
                </a:stretch>
              </p:blipFill>
              <p:spPr>
                <a:xfrm>
                  <a:off x="493440" y="-64920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9" name="墨迹 18">
                  <a:extLst>
                    <a:ext uri="{FF2B5EF4-FFF2-40B4-BE49-F238E27FC236}">
                      <a16:creationId xmlns:a16="http://schemas.microsoft.com/office/drawing/2014/main" id="{C857E10F-BBEF-4AA2-878F-83B561F915CA}"/>
                    </a:ext>
                  </a:extLst>
                </p14:cNvPr>
                <p14:cNvContentPartPr/>
                <p14:nvPr/>
              </p14:nvContentPartPr>
              <p14:xfrm>
                <a:off x="502440" y="-640200"/>
                <a:ext cx="360" cy="360"/>
              </p14:xfrm>
            </p:contentPart>
          </mc:Choice>
          <mc:Fallback xmlns="">
            <p:pic>
              <p:nvPicPr>
                <p:cNvPr id="19" name="墨迹 18">
                  <a:extLst>
                    <a:ext uri="{FF2B5EF4-FFF2-40B4-BE49-F238E27FC236}">
                      <a16:creationId xmlns:a16="http://schemas.microsoft.com/office/drawing/2014/main" id="{C857E10F-BBEF-4AA2-878F-83B561F915CA}"/>
                    </a:ext>
                  </a:extLst>
                </p:cNvPr>
                <p:cNvPicPr/>
                <p:nvPr/>
              </p:nvPicPr>
              <p:blipFill>
                <a:blip r:embed="rId17"/>
                <a:stretch>
                  <a:fillRect/>
                </a:stretch>
              </p:blipFill>
              <p:spPr>
                <a:xfrm>
                  <a:off x="493440" y="-649200"/>
                  <a:ext cx="18000" cy="18000"/>
                </a:xfrm>
                <a:prstGeom prst="rect">
                  <a:avLst/>
                </a:prstGeom>
              </p:spPr>
            </p:pic>
          </mc:Fallback>
        </mc:AlternateContent>
      </p:grpSp>
      <p:sp>
        <p:nvSpPr>
          <p:cNvPr id="16" name="标题 1">
            <a:extLst>
              <a:ext uri="{FF2B5EF4-FFF2-40B4-BE49-F238E27FC236}">
                <a16:creationId xmlns:a16="http://schemas.microsoft.com/office/drawing/2014/main" id="{9A7C4B73-0466-4086-8752-D1E1B530905B}"/>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288725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24</a:t>
            </a:fld>
            <a:endParaRPr lang="zh-CN" altLang="en-US"/>
          </a:p>
        </p:txBody>
      </p:sp>
      <p:sp>
        <p:nvSpPr>
          <p:cNvPr id="12" name="文本框 11">
            <a:extLst>
              <a:ext uri="{FF2B5EF4-FFF2-40B4-BE49-F238E27FC236}">
                <a16:creationId xmlns:a16="http://schemas.microsoft.com/office/drawing/2014/main" id="{3BB39A9E-A394-46CD-9788-2CCEEE492606}"/>
              </a:ext>
            </a:extLst>
          </p:cNvPr>
          <p:cNvSpPr txBox="1"/>
          <p:nvPr/>
        </p:nvSpPr>
        <p:spPr>
          <a:xfrm>
            <a:off x="2747756" y="6246672"/>
            <a:ext cx="4714367" cy="369332"/>
          </a:xfrm>
          <a:prstGeom prst="rect">
            <a:avLst/>
          </a:prstGeom>
          <a:noFill/>
        </p:spPr>
        <p:txBody>
          <a:bodyPr wrap="square" rtlCol="0">
            <a:spAutoFit/>
          </a:bodyPr>
          <a:lstStyle/>
          <a:p>
            <a:pPr algn="ctr"/>
            <a:r>
              <a:rPr lang="zh-CN" altLang="en-US" dirty="0"/>
              <a:t>评论区部分评论，其中不乏带黄</a:t>
            </a:r>
            <a:r>
              <a:rPr lang="en-US" altLang="zh-CN" dirty="0"/>
              <a:t>V</a:t>
            </a:r>
            <a:r>
              <a:rPr lang="zh-CN" altLang="en-US" dirty="0"/>
              <a:t>认证的账号 </a:t>
            </a:r>
          </a:p>
        </p:txBody>
      </p:sp>
      <p:grpSp>
        <p:nvGrpSpPr>
          <p:cNvPr id="13" name="组合 12">
            <a:extLst>
              <a:ext uri="{FF2B5EF4-FFF2-40B4-BE49-F238E27FC236}">
                <a16:creationId xmlns:a16="http://schemas.microsoft.com/office/drawing/2014/main" id="{4E50AE30-2BC6-4497-8763-887DE45FAF26}"/>
              </a:ext>
            </a:extLst>
          </p:cNvPr>
          <p:cNvGrpSpPr/>
          <p:nvPr/>
        </p:nvGrpSpPr>
        <p:grpSpPr>
          <a:xfrm>
            <a:off x="1205346" y="1521488"/>
            <a:ext cx="9688360" cy="4685462"/>
            <a:chOff x="1344082" y="847765"/>
            <a:chExt cx="9688360" cy="4685462"/>
          </a:xfrm>
        </p:grpSpPr>
        <p:pic>
          <p:nvPicPr>
            <p:cNvPr id="3" name="图片 2">
              <a:extLst>
                <a:ext uri="{FF2B5EF4-FFF2-40B4-BE49-F238E27FC236}">
                  <a16:creationId xmlns:a16="http://schemas.microsoft.com/office/drawing/2014/main" id="{3E8BE7F4-452A-4A93-B288-AE73D751FA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7555"/>
            <a:stretch/>
          </p:blipFill>
          <p:spPr>
            <a:xfrm>
              <a:off x="1344082" y="867025"/>
              <a:ext cx="3351483" cy="4666202"/>
            </a:xfrm>
            <a:prstGeom prst="rect">
              <a:avLst/>
            </a:prstGeom>
          </p:spPr>
        </p:pic>
        <p:grpSp>
          <p:nvGrpSpPr>
            <p:cNvPr id="2" name="组合 1">
              <a:extLst>
                <a:ext uri="{FF2B5EF4-FFF2-40B4-BE49-F238E27FC236}">
                  <a16:creationId xmlns:a16="http://schemas.microsoft.com/office/drawing/2014/main" id="{5ED78CB4-DA4C-4A53-8481-CF5F24999BDD}"/>
                </a:ext>
              </a:extLst>
            </p:cNvPr>
            <p:cNvGrpSpPr/>
            <p:nvPr/>
          </p:nvGrpSpPr>
          <p:grpSpPr>
            <a:xfrm>
              <a:off x="1700953" y="847765"/>
              <a:ext cx="9331489" cy="3635933"/>
              <a:chOff x="1700953" y="847765"/>
              <a:chExt cx="9331489" cy="3635933"/>
            </a:xfrm>
          </p:grpSpPr>
          <mc:AlternateContent xmlns:mc="http://schemas.openxmlformats.org/markup-compatibility/2006">
            <mc:Choice xmlns:p14="http://schemas.microsoft.com/office/powerpoint/2010/main" xmlns:aink="http://schemas.microsoft.com/office/drawing/2016/ink" Requires="p14 aink">
              <p:contentPart p14:bwMode="auto" r:id="rId4">
                <p14:nvContentPartPr>
                  <p14:cNvPr id="5" name="墨迹 4">
                    <a:extLst>
                      <a:ext uri="{FF2B5EF4-FFF2-40B4-BE49-F238E27FC236}">
                        <a16:creationId xmlns:a16="http://schemas.microsoft.com/office/drawing/2014/main" id="{6C4977DD-D7DB-4807-B604-A538B517EB30}"/>
                      </a:ext>
                    </a:extLst>
                  </p14:cNvPr>
                  <p14:cNvContentPartPr/>
                  <p14:nvPr/>
                </p14:nvContentPartPr>
                <p14:xfrm>
                  <a:off x="1860808" y="2852439"/>
                  <a:ext cx="1506600" cy="31320"/>
                </p14:xfrm>
              </p:contentPart>
            </mc:Choice>
            <mc:Fallback>
              <p:pic>
                <p:nvPicPr>
                  <p:cNvPr id="5" name="墨迹 4">
                    <a:extLst>
                      <a:ext uri="{FF2B5EF4-FFF2-40B4-BE49-F238E27FC236}">
                        <a16:creationId xmlns:a16="http://schemas.microsoft.com/office/drawing/2014/main" id="{6C4977DD-D7DB-4807-B604-A538B517EB30}"/>
                      </a:ext>
                    </a:extLst>
                  </p:cNvPr>
                  <p:cNvPicPr/>
                  <p:nvPr/>
                </p:nvPicPr>
                <p:blipFill>
                  <a:blip r:embed="rId5"/>
                  <a:stretch>
                    <a:fillRect/>
                  </a:stretch>
                </p:blipFill>
                <p:spPr>
                  <a:xfrm>
                    <a:off x="1851808" y="2843541"/>
                    <a:ext cx="1524240" cy="4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6" name="墨迹 5">
                    <a:extLst>
                      <a:ext uri="{FF2B5EF4-FFF2-40B4-BE49-F238E27FC236}">
                        <a16:creationId xmlns:a16="http://schemas.microsoft.com/office/drawing/2014/main" id="{F33A9E44-71FD-4909-9813-D564BB09BC9B}"/>
                      </a:ext>
                    </a:extLst>
                  </p14:cNvPr>
                  <p14:cNvContentPartPr/>
                  <p14:nvPr/>
                </p14:nvContentPartPr>
                <p14:xfrm>
                  <a:off x="1805353" y="2782869"/>
                  <a:ext cx="1854720" cy="198720"/>
                </p14:xfrm>
              </p:contentPart>
            </mc:Choice>
            <mc:Fallback>
              <p:pic>
                <p:nvPicPr>
                  <p:cNvPr id="6" name="墨迹 5">
                    <a:extLst>
                      <a:ext uri="{FF2B5EF4-FFF2-40B4-BE49-F238E27FC236}">
                        <a16:creationId xmlns:a16="http://schemas.microsoft.com/office/drawing/2014/main" id="{F33A9E44-71FD-4909-9813-D564BB09BC9B}"/>
                      </a:ext>
                    </a:extLst>
                  </p:cNvPr>
                  <p:cNvPicPr/>
                  <p:nvPr/>
                </p:nvPicPr>
                <p:blipFill>
                  <a:blip r:embed="rId7"/>
                  <a:stretch>
                    <a:fillRect/>
                  </a:stretch>
                </p:blipFill>
                <p:spPr>
                  <a:xfrm>
                    <a:off x="1796353" y="2773869"/>
                    <a:ext cx="1872360" cy="216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7" name="墨迹 6">
                    <a:extLst>
                      <a:ext uri="{FF2B5EF4-FFF2-40B4-BE49-F238E27FC236}">
                        <a16:creationId xmlns:a16="http://schemas.microsoft.com/office/drawing/2014/main" id="{C01133B0-56FE-410A-BCD1-14B84BB61950}"/>
                      </a:ext>
                    </a:extLst>
                  </p14:cNvPr>
                  <p14:cNvContentPartPr/>
                  <p14:nvPr/>
                </p14:nvContentPartPr>
                <p14:xfrm>
                  <a:off x="1700953" y="3406389"/>
                  <a:ext cx="1980000" cy="163440"/>
                </p14:xfrm>
              </p:contentPart>
            </mc:Choice>
            <mc:Fallback>
              <p:pic>
                <p:nvPicPr>
                  <p:cNvPr id="7" name="墨迹 6">
                    <a:extLst>
                      <a:ext uri="{FF2B5EF4-FFF2-40B4-BE49-F238E27FC236}">
                        <a16:creationId xmlns:a16="http://schemas.microsoft.com/office/drawing/2014/main" id="{C01133B0-56FE-410A-BCD1-14B84BB61950}"/>
                      </a:ext>
                    </a:extLst>
                  </p:cNvPr>
                  <p:cNvPicPr/>
                  <p:nvPr/>
                </p:nvPicPr>
                <p:blipFill>
                  <a:blip r:embed="rId9"/>
                  <a:stretch>
                    <a:fillRect/>
                  </a:stretch>
                </p:blipFill>
                <p:spPr>
                  <a:xfrm>
                    <a:off x="1691953" y="3397389"/>
                    <a:ext cx="1997640" cy="181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8" name="墨迹 7">
                    <a:extLst>
                      <a:ext uri="{FF2B5EF4-FFF2-40B4-BE49-F238E27FC236}">
                        <a16:creationId xmlns:a16="http://schemas.microsoft.com/office/drawing/2014/main" id="{AAAA142E-2B86-4A5E-AC7F-09CC8023F751}"/>
                      </a:ext>
                    </a:extLst>
                  </p14:cNvPr>
                  <p14:cNvContentPartPr/>
                  <p14:nvPr/>
                </p14:nvContentPartPr>
                <p14:xfrm>
                  <a:off x="1926313" y="2120469"/>
                  <a:ext cx="506880" cy="96840"/>
                </p14:xfrm>
              </p:contentPart>
            </mc:Choice>
            <mc:Fallback>
              <p:pic>
                <p:nvPicPr>
                  <p:cNvPr id="8" name="墨迹 7">
                    <a:extLst>
                      <a:ext uri="{FF2B5EF4-FFF2-40B4-BE49-F238E27FC236}">
                        <a16:creationId xmlns:a16="http://schemas.microsoft.com/office/drawing/2014/main" id="{AAAA142E-2B86-4A5E-AC7F-09CC8023F751}"/>
                      </a:ext>
                    </a:extLst>
                  </p:cNvPr>
                  <p:cNvPicPr/>
                  <p:nvPr/>
                </p:nvPicPr>
                <p:blipFill>
                  <a:blip r:embed="rId11"/>
                  <a:stretch>
                    <a:fillRect/>
                  </a:stretch>
                </p:blipFill>
                <p:spPr>
                  <a:xfrm>
                    <a:off x="1917313" y="2111469"/>
                    <a:ext cx="524520" cy="114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9" name="墨迹 8">
                    <a:extLst>
                      <a:ext uri="{FF2B5EF4-FFF2-40B4-BE49-F238E27FC236}">
                        <a16:creationId xmlns:a16="http://schemas.microsoft.com/office/drawing/2014/main" id="{F54821A5-1B0C-440B-9468-D0751969F708}"/>
                      </a:ext>
                    </a:extLst>
                  </p14:cNvPr>
                  <p14:cNvContentPartPr/>
                  <p14:nvPr/>
                </p14:nvContentPartPr>
                <p14:xfrm>
                  <a:off x="1767553" y="1558869"/>
                  <a:ext cx="72000" cy="12960"/>
                </p14:xfrm>
              </p:contentPart>
            </mc:Choice>
            <mc:Fallback>
              <p:pic>
                <p:nvPicPr>
                  <p:cNvPr id="9" name="墨迹 8">
                    <a:extLst>
                      <a:ext uri="{FF2B5EF4-FFF2-40B4-BE49-F238E27FC236}">
                        <a16:creationId xmlns:a16="http://schemas.microsoft.com/office/drawing/2014/main" id="{F54821A5-1B0C-440B-9468-D0751969F708}"/>
                      </a:ext>
                    </a:extLst>
                  </p:cNvPr>
                  <p:cNvPicPr/>
                  <p:nvPr/>
                </p:nvPicPr>
                <p:blipFill>
                  <a:blip r:embed="rId13"/>
                  <a:stretch>
                    <a:fillRect/>
                  </a:stretch>
                </p:blipFill>
                <p:spPr>
                  <a:xfrm>
                    <a:off x="1758553" y="1549869"/>
                    <a:ext cx="89640" cy="3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10" name="墨迹 9">
                    <a:extLst>
                      <a:ext uri="{FF2B5EF4-FFF2-40B4-BE49-F238E27FC236}">
                        <a16:creationId xmlns:a16="http://schemas.microsoft.com/office/drawing/2014/main" id="{A89AA453-8554-48E8-B5C4-153F61D65124}"/>
                      </a:ext>
                    </a:extLst>
                  </p14:cNvPr>
                  <p14:cNvContentPartPr/>
                  <p14:nvPr/>
                </p14:nvContentPartPr>
                <p14:xfrm>
                  <a:off x="1816153" y="1586949"/>
                  <a:ext cx="759960" cy="96480"/>
                </p14:xfrm>
              </p:contentPart>
            </mc:Choice>
            <mc:Fallback>
              <p:pic>
                <p:nvPicPr>
                  <p:cNvPr id="10" name="墨迹 9">
                    <a:extLst>
                      <a:ext uri="{FF2B5EF4-FFF2-40B4-BE49-F238E27FC236}">
                        <a16:creationId xmlns:a16="http://schemas.microsoft.com/office/drawing/2014/main" id="{A89AA453-8554-48E8-B5C4-153F61D65124}"/>
                      </a:ext>
                    </a:extLst>
                  </p:cNvPr>
                  <p:cNvPicPr/>
                  <p:nvPr/>
                </p:nvPicPr>
                <p:blipFill>
                  <a:blip r:embed="rId15"/>
                  <a:stretch>
                    <a:fillRect/>
                  </a:stretch>
                </p:blipFill>
                <p:spPr>
                  <a:xfrm>
                    <a:off x="1807157" y="1577949"/>
                    <a:ext cx="777592" cy="114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1" name="墨迹 10">
                    <a:extLst>
                      <a:ext uri="{FF2B5EF4-FFF2-40B4-BE49-F238E27FC236}">
                        <a16:creationId xmlns:a16="http://schemas.microsoft.com/office/drawing/2014/main" id="{4AD5B684-BAAF-49A2-B7CA-85C178DBDE41}"/>
                      </a:ext>
                    </a:extLst>
                  </p14:cNvPr>
                  <p14:cNvContentPartPr/>
                  <p14:nvPr/>
                </p14:nvContentPartPr>
                <p14:xfrm>
                  <a:off x="1794913" y="4290909"/>
                  <a:ext cx="363600" cy="173880"/>
                </p14:xfrm>
              </p:contentPart>
            </mc:Choice>
            <mc:Fallback>
              <p:pic>
                <p:nvPicPr>
                  <p:cNvPr id="11" name="墨迹 10">
                    <a:extLst>
                      <a:ext uri="{FF2B5EF4-FFF2-40B4-BE49-F238E27FC236}">
                        <a16:creationId xmlns:a16="http://schemas.microsoft.com/office/drawing/2014/main" id="{4AD5B684-BAAF-49A2-B7CA-85C178DBDE41}"/>
                      </a:ext>
                    </a:extLst>
                  </p:cNvPr>
                  <p:cNvPicPr/>
                  <p:nvPr/>
                </p:nvPicPr>
                <p:blipFill>
                  <a:blip r:embed="rId17"/>
                  <a:stretch>
                    <a:fillRect/>
                  </a:stretch>
                </p:blipFill>
                <p:spPr>
                  <a:xfrm>
                    <a:off x="1785913" y="4281909"/>
                    <a:ext cx="381240" cy="191520"/>
                  </a:xfrm>
                  <a:prstGeom prst="rect">
                    <a:avLst/>
                  </a:prstGeom>
                </p:spPr>
              </p:pic>
            </mc:Fallback>
          </mc:AlternateContent>
          <p:pic>
            <p:nvPicPr>
              <p:cNvPr id="14" name="图片 13">
                <a:extLst>
                  <a:ext uri="{FF2B5EF4-FFF2-40B4-BE49-F238E27FC236}">
                    <a16:creationId xmlns:a16="http://schemas.microsoft.com/office/drawing/2014/main" id="{6A9A87B0-D101-4B24-A5B4-723BE63DE74A}"/>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39884" b="47778"/>
              <a:stretch/>
            </p:blipFill>
            <p:spPr>
              <a:xfrm>
                <a:off x="4695566" y="847765"/>
                <a:ext cx="3075847" cy="846118"/>
              </a:xfrm>
              <a:prstGeom prst="rect">
                <a:avLst/>
              </a:prstGeom>
            </p:spPr>
          </p:pic>
          <p:pic>
            <p:nvPicPr>
              <p:cNvPr id="16" name="图片 15">
                <a:extLst>
                  <a:ext uri="{FF2B5EF4-FFF2-40B4-BE49-F238E27FC236}">
                    <a16:creationId xmlns:a16="http://schemas.microsoft.com/office/drawing/2014/main" id="{5594B7C5-160C-4D89-986A-2B4351B7FB7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50345" b="12773"/>
              <a:stretch/>
            </p:blipFill>
            <p:spPr>
              <a:xfrm>
                <a:off x="4695565" y="1790069"/>
                <a:ext cx="3075847" cy="2529326"/>
              </a:xfrm>
              <a:prstGeom prst="rect">
                <a:avLst/>
              </a:prstGeom>
            </p:spPr>
          </p:pic>
          <p:pic>
            <p:nvPicPr>
              <p:cNvPr id="20" name="图片 19">
                <a:extLst>
                  <a:ext uri="{FF2B5EF4-FFF2-40B4-BE49-F238E27FC236}">
                    <a16:creationId xmlns:a16="http://schemas.microsoft.com/office/drawing/2014/main" id="{BC38C07C-9F04-4874-AB9F-D4F5B7C1DCF8}"/>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b="48311"/>
              <a:stretch/>
            </p:blipFill>
            <p:spPr>
              <a:xfrm>
                <a:off x="7956595" y="938866"/>
                <a:ext cx="3075847" cy="354483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21">
                <p14:nvContentPartPr>
                  <p14:cNvPr id="21" name="墨迹 20">
                    <a:extLst>
                      <a:ext uri="{FF2B5EF4-FFF2-40B4-BE49-F238E27FC236}">
                        <a16:creationId xmlns:a16="http://schemas.microsoft.com/office/drawing/2014/main" id="{15718B62-443F-4E42-8671-34D74F2020A6}"/>
                      </a:ext>
                    </a:extLst>
                  </p14:cNvPr>
                  <p14:cNvContentPartPr/>
                  <p14:nvPr/>
                </p14:nvContentPartPr>
                <p14:xfrm>
                  <a:off x="5090100" y="990180"/>
                  <a:ext cx="7920" cy="360"/>
                </p14:xfrm>
              </p:contentPart>
            </mc:Choice>
            <mc:Fallback>
              <p:pic>
                <p:nvPicPr>
                  <p:cNvPr id="21" name="墨迹 20">
                    <a:extLst>
                      <a:ext uri="{FF2B5EF4-FFF2-40B4-BE49-F238E27FC236}">
                        <a16:creationId xmlns:a16="http://schemas.microsoft.com/office/drawing/2014/main" id="{15718B62-443F-4E42-8671-34D74F2020A6}"/>
                      </a:ext>
                    </a:extLst>
                  </p:cNvPr>
                  <p:cNvPicPr/>
                  <p:nvPr/>
                </p:nvPicPr>
                <p:blipFill>
                  <a:blip r:embed="rId22"/>
                  <a:stretch>
                    <a:fillRect/>
                  </a:stretch>
                </p:blipFill>
                <p:spPr>
                  <a:xfrm>
                    <a:off x="5081100" y="981180"/>
                    <a:ext cx="2556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3">
                <p14:nvContentPartPr>
                  <p14:cNvPr id="22" name="墨迹 21">
                    <a:extLst>
                      <a:ext uri="{FF2B5EF4-FFF2-40B4-BE49-F238E27FC236}">
                        <a16:creationId xmlns:a16="http://schemas.microsoft.com/office/drawing/2014/main" id="{CF5CA714-815B-40D7-9AAE-A7C6214DAFC9}"/>
                      </a:ext>
                    </a:extLst>
                  </p14:cNvPr>
                  <p14:cNvContentPartPr/>
                  <p14:nvPr/>
                </p14:nvContentPartPr>
                <p14:xfrm>
                  <a:off x="5045100" y="967140"/>
                  <a:ext cx="691560" cy="100080"/>
                </p14:xfrm>
              </p:contentPart>
            </mc:Choice>
            <mc:Fallback>
              <p:pic>
                <p:nvPicPr>
                  <p:cNvPr id="22" name="墨迹 21">
                    <a:extLst>
                      <a:ext uri="{FF2B5EF4-FFF2-40B4-BE49-F238E27FC236}">
                        <a16:creationId xmlns:a16="http://schemas.microsoft.com/office/drawing/2014/main" id="{CF5CA714-815B-40D7-9AAE-A7C6214DAFC9}"/>
                      </a:ext>
                    </a:extLst>
                  </p:cNvPr>
                  <p:cNvPicPr/>
                  <p:nvPr/>
                </p:nvPicPr>
                <p:blipFill>
                  <a:blip r:embed="rId24"/>
                  <a:stretch>
                    <a:fillRect/>
                  </a:stretch>
                </p:blipFill>
                <p:spPr>
                  <a:xfrm>
                    <a:off x="5036100" y="958140"/>
                    <a:ext cx="709200" cy="117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
                <p14:nvContentPartPr>
                  <p14:cNvPr id="23" name="墨迹 22">
                    <a:extLst>
                      <a:ext uri="{FF2B5EF4-FFF2-40B4-BE49-F238E27FC236}">
                        <a16:creationId xmlns:a16="http://schemas.microsoft.com/office/drawing/2014/main" id="{A19E5AE7-64C2-4DF8-A7C0-3542460A27E2}"/>
                      </a:ext>
                    </a:extLst>
                  </p14:cNvPr>
                  <p14:cNvContentPartPr/>
                  <p14:nvPr/>
                </p14:nvContentPartPr>
                <p14:xfrm>
                  <a:off x="5125740" y="1849860"/>
                  <a:ext cx="1091520" cy="192600"/>
                </p14:xfrm>
              </p:contentPart>
            </mc:Choice>
            <mc:Fallback>
              <p:pic>
                <p:nvPicPr>
                  <p:cNvPr id="23" name="墨迹 22">
                    <a:extLst>
                      <a:ext uri="{FF2B5EF4-FFF2-40B4-BE49-F238E27FC236}">
                        <a16:creationId xmlns:a16="http://schemas.microsoft.com/office/drawing/2014/main" id="{A19E5AE7-64C2-4DF8-A7C0-3542460A27E2}"/>
                      </a:ext>
                    </a:extLst>
                  </p:cNvPr>
                  <p:cNvPicPr/>
                  <p:nvPr/>
                </p:nvPicPr>
                <p:blipFill>
                  <a:blip r:embed="rId26"/>
                  <a:stretch>
                    <a:fillRect/>
                  </a:stretch>
                </p:blipFill>
                <p:spPr>
                  <a:xfrm>
                    <a:off x="5116743" y="1840860"/>
                    <a:ext cx="1109154" cy="21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
                <p14:nvContentPartPr>
                  <p14:cNvPr id="25" name="墨迹 24">
                    <a:extLst>
                      <a:ext uri="{FF2B5EF4-FFF2-40B4-BE49-F238E27FC236}">
                        <a16:creationId xmlns:a16="http://schemas.microsoft.com/office/drawing/2014/main" id="{86AE8CA6-DE75-41D5-A90D-6CA8EF90625C}"/>
                      </a:ext>
                    </a:extLst>
                  </p14:cNvPr>
                  <p14:cNvContentPartPr/>
                  <p14:nvPr/>
                </p14:nvContentPartPr>
                <p14:xfrm>
                  <a:off x="5121420" y="3512340"/>
                  <a:ext cx="834840" cy="130320"/>
                </p14:xfrm>
              </p:contentPart>
            </mc:Choice>
            <mc:Fallback>
              <p:pic>
                <p:nvPicPr>
                  <p:cNvPr id="25" name="墨迹 24">
                    <a:extLst>
                      <a:ext uri="{FF2B5EF4-FFF2-40B4-BE49-F238E27FC236}">
                        <a16:creationId xmlns:a16="http://schemas.microsoft.com/office/drawing/2014/main" id="{86AE8CA6-DE75-41D5-A90D-6CA8EF90625C}"/>
                      </a:ext>
                    </a:extLst>
                  </p:cNvPr>
                  <p:cNvPicPr/>
                  <p:nvPr/>
                </p:nvPicPr>
                <p:blipFill>
                  <a:blip r:embed="rId28"/>
                  <a:stretch>
                    <a:fillRect/>
                  </a:stretch>
                </p:blipFill>
                <p:spPr>
                  <a:xfrm>
                    <a:off x="5112420" y="3503340"/>
                    <a:ext cx="852480" cy="147960"/>
                  </a:xfrm>
                  <a:prstGeom prst="rect">
                    <a:avLst/>
                  </a:prstGeom>
                </p:spPr>
              </p:pic>
            </mc:Fallback>
          </mc:AlternateContent>
          <p:grpSp>
            <p:nvGrpSpPr>
              <p:cNvPr id="28" name="组合 27">
                <a:extLst>
                  <a:ext uri="{FF2B5EF4-FFF2-40B4-BE49-F238E27FC236}">
                    <a16:creationId xmlns:a16="http://schemas.microsoft.com/office/drawing/2014/main" id="{296E9582-92FC-47F7-9F3D-8B8E5712959A}"/>
                  </a:ext>
                </a:extLst>
              </p:cNvPr>
              <p:cNvGrpSpPr/>
              <p:nvPr/>
            </p:nvGrpSpPr>
            <p:grpSpPr>
              <a:xfrm>
                <a:off x="8496060" y="1752300"/>
                <a:ext cx="1136520" cy="84240"/>
                <a:chOff x="8496060" y="1752300"/>
                <a:chExt cx="1136520" cy="84240"/>
              </a:xfrm>
            </p:grpSpPr>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6" name="墨迹 25">
                      <a:extLst>
                        <a:ext uri="{FF2B5EF4-FFF2-40B4-BE49-F238E27FC236}">
                          <a16:creationId xmlns:a16="http://schemas.microsoft.com/office/drawing/2014/main" id="{DBAD95FE-D44A-4EA2-8B69-DDD3D8F3BA29}"/>
                        </a:ext>
                      </a:extLst>
                    </p14:cNvPr>
                    <p14:cNvContentPartPr/>
                    <p14:nvPr/>
                  </p14:nvContentPartPr>
                  <p14:xfrm>
                    <a:off x="8777940" y="1752300"/>
                    <a:ext cx="360" cy="7920"/>
                  </p14:xfrm>
                </p:contentPart>
              </mc:Choice>
              <mc:Fallback xmlns="">
                <p:pic>
                  <p:nvPicPr>
                    <p:cNvPr id="26" name="墨迹 25">
                      <a:extLst>
                        <a:ext uri="{FF2B5EF4-FFF2-40B4-BE49-F238E27FC236}">
                          <a16:creationId xmlns:a16="http://schemas.microsoft.com/office/drawing/2014/main" id="{DBAD95FE-D44A-4EA2-8B69-DDD3D8F3BA29}"/>
                        </a:ext>
                      </a:extLst>
                    </p:cNvPr>
                    <p:cNvPicPr/>
                    <p:nvPr/>
                  </p:nvPicPr>
                  <p:blipFill>
                    <a:blip r:embed="rId30"/>
                    <a:stretch>
                      <a:fillRect/>
                    </a:stretch>
                  </p:blipFill>
                  <p:spPr>
                    <a:xfrm>
                      <a:off x="8715300" y="1689660"/>
                      <a:ext cx="126000" cy="13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27" name="墨迹 26">
                      <a:extLst>
                        <a:ext uri="{FF2B5EF4-FFF2-40B4-BE49-F238E27FC236}">
                          <a16:creationId xmlns:a16="http://schemas.microsoft.com/office/drawing/2014/main" id="{EBF0FE07-03DC-4574-A9C1-796253764053}"/>
                        </a:ext>
                      </a:extLst>
                    </p14:cNvPr>
                    <p14:cNvContentPartPr/>
                    <p14:nvPr/>
                  </p14:nvContentPartPr>
                  <p14:xfrm>
                    <a:off x="8496060" y="1820700"/>
                    <a:ext cx="1136520" cy="15840"/>
                  </p14:xfrm>
                </p:contentPart>
              </mc:Choice>
              <mc:Fallback xmlns="">
                <p:pic>
                  <p:nvPicPr>
                    <p:cNvPr id="27" name="墨迹 26">
                      <a:extLst>
                        <a:ext uri="{FF2B5EF4-FFF2-40B4-BE49-F238E27FC236}">
                          <a16:creationId xmlns:a16="http://schemas.microsoft.com/office/drawing/2014/main" id="{EBF0FE07-03DC-4574-A9C1-796253764053}"/>
                        </a:ext>
                      </a:extLst>
                    </p:cNvPr>
                    <p:cNvPicPr/>
                    <p:nvPr/>
                  </p:nvPicPr>
                  <p:blipFill>
                    <a:blip r:embed="rId32"/>
                    <a:stretch>
                      <a:fillRect/>
                    </a:stretch>
                  </p:blipFill>
                  <p:spPr>
                    <a:xfrm>
                      <a:off x="8433420" y="1757700"/>
                      <a:ext cx="1262160" cy="14148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3">
                <p14:nvContentPartPr>
                  <p14:cNvPr id="29" name="墨迹 28">
                    <a:extLst>
                      <a:ext uri="{FF2B5EF4-FFF2-40B4-BE49-F238E27FC236}">
                        <a16:creationId xmlns:a16="http://schemas.microsoft.com/office/drawing/2014/main" id="{86DF0452-827D-49A6-95D1-8A1239794ADB}"/>
                      </a:ext>
                    </a:extLst>
                  </p14:cNvPr>
                  <p14:cNvContentPartPr/>
                  <p14:nvPr/>
                </p14:nvContentPartPr>
                <p14:xfrm>
                  <a:off x="8419740" y="3634380"/>
                  <a:ext cx="803880" cy="18720"/>
                </p14:xfrm>
              </p:contentPart>
            </mc:Choice>
            <mc:Fallback>
              <p:pic>
                <p:nvPicPr>
                  <p:cNvPr id="29" name="墨迹 28">
                    <a:extLst>
                      <a:ext uri="{FF2B5EF4-FFF2-40B4-BE49-F238E27FC236}">
                        <a16:creationId xmlns:a16="http://schemas.microsoft.com/office/drawing/2014/main" id="{86DF0452-827D-49A6-95D1-8A1239794ADB}"/>
                      </a:ext>
                    </a:extLst>
                  </p:cNvPr>
                  <p:cNvPicPr/>
                  <p:nvPr/>
                </p:nvPicPr>
                <p:blipFill>
                  <a:blip r:embed="rId34"/>
                  <a:stretch>
                    <a:fillRect/>
                  </a:stretch>
                </p:blipFill>
                <p:spPr>
                  <a:xfrm>
                    <a:off x="8356740" y="3571380"/>
                    <a:ext cx="929520" cy="144360"/>
                  </a:xfrm>
                  <a:prstGeom prst="rect">
                    <a:avLst/>
                  </a:prstGeom>
                </p:spPr>
              </p:pic>
            </mc:Fallback>
          </mc:AlternateContent>
        </p:grpSp>
      </p:grpSp>
      <p:sp>
        <p:nvSpPr>
          <p:cNvPr id="24" name="标题 1">
            <a:extLst>
              <a:ext uri="{FF2B5EF4-FFF2-40B4-BE49-F238E27FC236}">
                <a16:creationId xmlns:a16="http://schemas.microsoft.com/office/drawing/2014/main" id="{736C4792-80CB-44E3-99F7-F964E6CF7C77}"/>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242476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25</a:t>
            </a:fld>
            <a:endParaRPr lang="zh-CN" altLang="en-US"/>
          </a:p>
        </p:txBody>
      </p:sp>
      <p:sp>
        <p:nvSpPr>
          <p:cNvPr id="12" name="文本框 11">
            <a:extLst>
              <a:ext uri="{FF2B5EF4-FFF2-40B4-BE49-F238E27FC236}">
                <a16:creationId xmlns:a16="http://schemas.microsoft.com/office/drawing/2014/main" id="{3BB39A9E-A394-46CD-9788-2CCEEE492606}"/>
              </a:ext>
            </a:extLst>
          </p:cNvPr>
          <p:cNvSpPr txBox="1"/>
          <p:nvPr/>
        </p:nvSpPr>
        <p:spPr>
          <a:xfrm>
            <a:off x="2416856" y="5500176"/>
            <a:ext cx="7623761" cy="369332"/>
          </a:xfrm>
          <a:prstGeom prst="rect">
            <a:avLst/>
          </a:prstGeom>
          <a:noFill/>
        </p:spPr>
        <p:txBody>
          <a:bodyPr wrap="square" rtlCol="0">
            <a:spAutoFit/>
          </a:bodyPr>
          <a:lstStyle/>
          <a:p>
            <a:pPr algn="ctr"/>
            <a:r>
              <a:rPr lang="en-US" altLang="zh-CN" dirty="0"/>
              <a:t>DK</a:t>
            </a:r>
            <a:r>
              <a:rPr lang="zh-CN" altLang="en-US" dirty="0"/>
              <a:t>俱乐部官方帐号下部分网友针对</a:t>
            </a:r>
            <a:r>
              <a:rPr lang="en-US" altLang="zh-CN" dirty="0" err="1"/>
              <a:t>ShowMaker</a:t>
            </a:r>
            <a:r>
              <a:rPr lang="zh-CN" altLang="en-US" dirty="0"/>
              <a:t>选手的发言</a:t>
            </a:r>
          </a:p>
        </p:txBody>
      </p:sp>
      <p:pic>
        <p:nvPicPr>
          <p:cNvPr id="13" name="图片 12">
            <a:extLst>
              <a:ext uri="{FF2B5EF4-FFF2-40B4-BE49-F238E27FC236}">
                <a16:creationId xmlns:a16="http://schemas.microsoft.com/office/drawing/2014/main" id="{3EC3C01A-58AB-4B35-9B92-9D056824DD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80" b="36084"/>
          <a:stretch/>
        </p:blipFill>
        <p:spPr>
          <a:xfrm>
            <a:off x="1103676" y="1095438"/>
            <a:ext cx="3075847" cy="4034972"/>
          </a:xfrm>
          <a:prstGeom prst="rect">
            <a:avLst/>
          </a:prstGeom>
        </p:spPr>
      </p:pic>
      <p:pic>
        <p:nvPicPr>
          <p:cNvPr id="17" name="图片 16">
            <a:extLst>
              <a:ext uri="{FF2B5EF4-FFF2-40B4-BE49-F238E27FC236}">
                <a16:creationId xmlns:a16="http://schemas.microsoft.com/office/drawing/2014/main" id="{C7C6C404-D18F-44B9-92A2-4A54847983B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704" b="50561"/>
          <a:stretch/>
        </p:blipFill>
        <p:spPr>
          <a:xfrm>
            <a:off x="8277953" y="1363203"/>
            <a:ext cx="3075847" cy="1764968"/>
          </a:xfrm>
          <a:prstGeom prst="rect">
            <a:avLst/>
          </a:prstGeom>
        </p:spPr>
      </p:pic>
      <p:pic>
        <p:nvPicPr>
          <p:cNvPr id="19" name="图片 18">
            <a:extLst>
              <a:ext uri="{FF2B5EF4-FFF2-40B4-BE49-F238E27FC236}">
                <a16:creationId xmlns:a16="http://schemas.microsoft.com/office/drawing/2014/main" id="{AAECCDF0-A9C7-4306-A90A-6187FB8495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556" b="36608"/>
          <a:stretch/>
        </p:blipFill>
        <p:spPr>
          <a:xfrm>
            <a:off x="4690814" y="1095438"/>
            <a:ext cx="3075847" cy="403497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4" name="墨迹 23">
                <a:extLst>
                  <a:ext uri="{FF2B5EF4-FFF2-40B4-BE49-F238E27FC236}">
                    <a16:creationId xmlns:a16="http://schemas.microsoft.com/office/drawing/2014/main" id="{9E0574EC-11A0-471C-8A88-ED2EDE757A07}"/>
                  </a:ext>
                </a:extLst>
              </p14:cNvPr>
              <p14:cNvContentPartPr/>
              <p14:nvPr/>
            </p14:nvContentPartPr>
            <p14:xfrm>
              <a:off x="1552954" y="2409269"/>
              <a:ext cx="564840" cy="360"/>
            </p14:xfrm>
          </p:contentPart>
        </mc:Choice>
        <mc:Fallback xmlns="">
          <p:pic>
            <p:nvPicPr>
              <p:cNvPr id="24" name="墨迹 23">
                <a:extLst>
                  <a:ext uri="{FF2B5EF4-FFF2-40B4-BE49-F238E27FC236}">
                    <a16:creationId xmlns:a16="http://schemas.microsoft.com/office/drawing/2014/main" id="{9E0574EC-11A0-471C-8A88-ED2EDE757A07}"/>
                  </a:ext>
                </a:extLst>
              </p:cNvPr>
              <p:cNvPicPr/>
              <p:nvPr/>
            </p:nvPicPr>
            <p:blipFill>
              <a:blip r:embed="rId7"/>
              <a:stretch>
                <a:fillRect/>
              </a:stretch>
            </p:blipFill>
            <p:spPr>
              <a:xfrm>
                <a:off x="1489954" y="2346269"/>
                <a:ext cx="69048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0" name="墨迹 29">
                <a:extLst>
                  <a:ext uri="{FF2B5EF4-FFF2-40B4-BE49-F238E27FC236}">
                    <a16:creationId xmlns:a16="http://schemas.microsoft.com/office/drawing/2014/main" id="{57C2BFFA-5731-4E36-AEAE-049FADC66A6D}"/>
                  </a:ext>
                </a:extLst>
              </p14:cNvPr>
              <p14:cNvContentPartPr/>
              <p14:nvPr/>
            </p14:nvContentPartPr>
            <p14:xfrm>
              <a:off x="1523794" y="3425189"/>
              <a:ext cx="781920" cy="29880"/>
            </p14:xfrm>
          </p:contentPart>
        </mc:Choice>
        <mc:Fallback xmlns="">
          <p:pic>
            <p:nvPicPr>
              <p:cNvPr id="30" name="墨迹 29">
                <a:extLst>
                  <a:ext uri="{FF2B5EF4-FFF2-40B4-BE49-F238E27FC236}">
                    <a16:creationId xmlns:a16="http://schemas.microsoft.com/office/drawing/2014/main" id="{57C2BFFA-5731-4E36-AEAE-049FADC66A6D}"/>
                  </a:ext>
                </a:extLst>
              </p:cNvPr>
              <p:cNvPicPr/>
              <p:nvPr/>
            </p:nvPicPr>
            <p:blipFill>
              <a:blip r:embed="rId9"/>
              <a:stretch>
                <a:fillRect/>
              </a:stretch>
            </p:blipFill>
            <p:spPr>
              <a:xfrm>
                <a:off x="1460794" y="3362189"/>
                <a:ext cx="907560" cy="155520"/>
              </a:xfrm>
              <a:prstGeom prst="rect">
                <a:avLst/>
              </a:prstGeom>
            </p:spPr>
          </p:pic>
        </mc:Fallback>
      </mc:AlternateContent>
      <p:grpSp>
        <p:nvGrpSpPr>
          <p:cNvPr id="33" name="组合 32">
            <a:extLst>
              <a:ext uri="{FF2B5EF4-FFF2-40B4-BE49-F238E27FC236}">
                <a16:creationId xmlns:a16="http://schemas.microsoft.com/office/drawing/2014/main" id="{CDA6D37E-5EEF-4299-A7CA-1C1DD1264961}"/>
              </a:ext>
            </a:extLst>
          </p:cNvPr>
          <p:cNvGrpSpPr/>
          <p:nvPr/>
        </p:nvGrpSpPr>
        <p:grpSpPr>
          <a:xfrm>
            <a:off x="1552954" y="4441109"/>
            <a:ext cx="674280" cy="15120"/>
            <a:chOff x="1552954" y="4441109"/>
            <a:chExt cx="674280" cy="151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1" name="墨迹 30">
                  <a:extLst>
                    <a:ext uri="{FF2B5EF4-FFF2-40B4-BE49-F238E27FC236}">
                      <a16:creationId xmlns:a16="http://schemas.microsoft.com/office/drawing/2014/main" id="{B35CA865-4678-4E94-9F70-4EC6C16F762D}"/>
                    </a:ext>
                  </a:extLst>
                </p14:cNvPr>
                <p14:cNvContentPartPr/>
                <p14:nvPr/>
              </p14:nvContentPartPr>
              <p14:xfrm>
                <a:off x="1552954" y="4441109"/>
                <a:ext cx="674280" cy="6120"/>
              </p14:xfrm>
            </p:contentPart>
          </mc:Choice>
          <mc:Fallback xmlns="">
            <p:pic>
              <p:nvPicPr>
                <p:cNvPr id="31" name="墨迹 30">
                  <a:extLst>
                    <a:ext uri="{FF2B5EF4-FFF2-40B4-BE49-F238E27FC236}">
                      <a16:creationId xmlns:a16="http://schemas.microsoft.com/office/drawing/2014/main" id="{B35CA865-4678-4E94-9F70-4EC6C16F762D}"/>
                    </a:ext>
                  </a:extLst>
                </p:cNvPr>
                <p:cNvPicPr/>
                <p:nvPr/>
              </p:nvPicPr>
              <p:blipFill>
                <a:blip r:embed="rId11"/>
                <a:stretch>
                  <a:fillRect/>
                </a:stretch>
              </p:blipFill>
              <p:spPr>
                <a:xfrm>
                  <a:off x="1489954" y="4378109"/>
                  <a:ext cx="799920" cy="13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32" name="墨迹 31">
                  <a:extLst>
                    <a:ext uri="{FF2B5EF4-FFF2-40B4-BE49-F238E27FC236}">
                      <a16:creationId xmlns:a16="http://schemas.microsoft.com/office/drawing/2014/main" id="{BA5D0CBE-4875-4EA0-A53F-B71B34FF0829}"/>
                    </a:ext>
                  </a:extLst>
                </p14:cNvPr>
                <p14:cNvContentPartPr/>
                <p14:nvPr/>
              </p14:nvContentPartPr>
              <p14:xfrm>
                <a:off x="1610554" y="4441109"/>
                <a:ext cx="520920" cy="15120"/>
              </p14:xfrm>
            </p:contentPart>
          </mc:Choice>
          <mc:Fallback xmlns="">
            <p:pic>
              <p:nvPicPr>
                <p:cNvPr id="32" name="墨迹 31">
                  <a:extLst>
                    <a:ext uri="{FF2B5EF4-FFF2-40B4-BE49-F238E27FC236}">
                      <a16:creationId xmlns:a16="http://schemas.microsoft.com/office/drawing/2014/main" id="{BA5D0CBE-4875-4EA0-A53F-B71B34FF0829}"/>
                    </a:ext>
                  </a:extLst>
                </p:cNvPr>
                <p:cNvPicPr/>
                <p:nvPr/>
              </p:nvPicPr>
              <p:blipFill>
                <a:blip r:embed="rId13"/>
                <a:stretch>
                  <a:fillRect/>
                </a:stretch>
              </p:blipFill>
              <p:spPr>
                <a:xfrm>
                  <a:off x="1547554" y="4378109"/>
                  <a:ext cx="646560" cy="140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4" name="墨迹 33">
                <a:extLst>
                  <a:ext uri="{FF2B5EF4-FFF2-40B4-BE49-F238E27FC236}">
                    <a16:creationId xmlns:a16="http://schemas.microsoft.com/office/drawing/2014/main" id="{F59F9921-471F-43A9-B4B7-5F0B0E1ED237}"/>
                  </a:ext>
                </a:extLst>
              </p14:cNvPr>
              <p14:cNvContentPartPr/>
              <p14:nvPr/>
            </p14:nvContentPartPr>
            <p14:xfrm>
              <a:off x="5123074" y="1987709"/>
              <a:ext cx="695520" cy="360"/>
            </p14:xfrm>
          </p:contentPart>
        </mc:Choice>
        <mc:Fallback xmlns="">
          <p:pic>
            <p:nvPicPr>
              <p:cNvPr id="34" name="墨迹 33">
                <a:extLst>
                  <a:ext uri="{FF2B5EF4-FFF2-40B4-BE49-F238E27FC236}">
                    <a16:creationId xmlns:a16="http://schemas.microsoft.com/office/drawing/2014/main" id="{F59F9921-471F-43A9-B4B7-5F0B0E1ED237}"/>
                  </a:ext>
                </a:extLst>
              </p:cNvPr>
              <p:cNvPicPr/>
              <p:nvPr/>
            </p:nvPicPr>
            <p:blipFill>
              <a:blip r:embed="rId15"/>
              <a:stretch>
                <a:fillRect/>
              </a:stretch>
            </p:blipFill>
            <p:spPr>
              <a:xfrm>
                <a:off x="5060074" y="1925069"/>
                <a:ext cx="82116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5" name="墨迹 34">
                <a:extLst>
                  <a:ext uri="{FF2B5EF4-FFF2-40B4-BE49-F238E27FC236}">
                    <a16:creationId xmlns:a16="http://schemas.microsoft.com/office/drawing/2014/main" id="{BFA70980-E147-42EC-9229-D2F1B2FC0EAE}"/>
                  </a:ext>
                </a:extLst>
              </p14:cNvPr>
              <p14:cNvContentPartPr/>
              <p14:nvPr/>
            </p14:nvContentPartPr>
            <p14:xfrm>
              <a:off x="5166994" y="2814989"/>
              <a:ext cx="860040" cy="23760"/>
            </p14:xfrm>
          </p:contentPart>
        </mc:Choice>
        <mc:Fallback xmlns="">
          <p:pic>
            <p:nvPicPr>
              <p:cNvPr id="35" name="墨迹 34">
                <a:extLst>
                  <a:ext uri="{FF2B5EF4-FFF2-40B4-BE49-F238E27FC236}">
                    <a16:creationId xmlns:a16="http://schemas.microsoft.com/office/drawing/2014/main" id="{BFA70980-E147-42EC-9229-D2F1B2FC0EAE}"/>
                  </a:ext>
                </a:extLst>
              </p:cNvPr>
              <p:cNvPicPr/>
              <p:nvPr/>
            </p:nvPicPr>
            <p:blipFill>
              <a:blip r:embed="rId17"/>
              <a:stretch>
                <a:fillRect/>
              </a:stretch>
            </p:blipFill>
            <p:spPr>
              <a:xfrm>
                <a:off x="5103994" y="2752349"/>
                <a:ext cx="985680" cy="14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6" name="墨迹 35">
                <a:extLst>
                  <a:ext uri="{FF2B5EF4-FFF2-40B4-BE49-F238E27FC236}">
                    <a16:creationId xmlns:a16="http://schemas.microsoft.com/office/drawing/2014/main" id="{6E692038-86AF-4791-8170-704C7D3D0EE6}"/>
                  </a:ext>
                </a:extLst>
              </p14:cNvPr>
              <p14:cNvContentPartPr/>
              <p14:nvPr/>
            </p14:nvContentPartPr>
            <p14:xfrm>
              <a:off x="5151874" y="3658469"/>
              <a:ext cx="435240" cy="28080"/>
            </p14:xfrm>
          </p:contentPart>
        </mc:Choice>
        <mc:Fallback xmlns="">
          <p:pic>
            <p:nvPicPr>
              <p:cNvPr id="36" name="墨迹 35">
                <a:extLst>
                  <a:ext uri="{FF2B5EF4-FFF2-40B4-BE49-F238E27FC236}">
                    <a16:creationId xmlns:a16="http://schemas.microsoft.com/office/drawing/2014/main" id="{6E692038-86AF-4791-8170-704C7D3D0EE6}"/>
                  </a:ext>
                </a:extLst>
              </p:cNvPr>
              <p:cNvPicPr/>
              <p:nvPr/>
            </p:nvPicPr>
            <p:blipFill>
              <a:blip r:embed="rId19"/>
              <a:stretch>
                <a:fillRect/>
              </a:stretch>
            </p:blipFill>
            <p:spPr>
              <a:xfrm>
                <a:off x="5089234" y="3595829"/>
                <a:ext cx="560880" cy="15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7" name="墨迹 36">
                <a:extLst>
                  <a:ext uri="{FF2B5EF4-FFF2-40B4-BE49-F238E27FC236}">
                    <a16:creationId xmlns:a16="http://schemas.microsoft.com/office/drawing/2014/main" id="{F9A9D8A4-6B0A-42EA-B4F7-F598C21FF443}"/>
                  </a:ext>
                </a:extLst>
              </p14:cNvPr>
              <p14:cNvContentPartPr/>
              <p14:nvPr/>
            </p14:nvContentPartPr>
            <p14:xfrm>
              <a:off x="5166994" y="4454789"/>
              <a:ext cx="1265400" cy="76320"/>
            </p14:xfrm>
          </p:contentPart>
        </mc:Choice>
        <mc:Fallback xmlns="">
          <p:pic>
            <p:nvPicPr>
              <p:cNvPr id="37" name="墨迹 36">
                <a:extLst>
                  <a:ext uri="{FF2B5EF4-FFF2-40B4-BE49-F238E27FC236}">
                    <a16:creationId xmlns:a16="http://schemas.microsoft.com/office/drawing/2014/main" id="{F9A9D8A4-6B0A-42EA-B4F7-F598C21FF443}"/>
                  </a:ext>
                </a:extLst>
              </p:cNvPr>
              <p:cNvPicPr/>
              <p:nvPr/>
            </p:nvPicPr>
            <p:blipFill>
              <a:blip r:embed="rId21"/>
              <a:stretch>
                <a:fillRect/>
              </a:stretch>
            </p:blipFill>
            <p:spPr>
              <a:xfrm>
                <a:off x="5103994" y="4391789"/>
                <a:ext cx="1391040" cy="20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8" name="墨迹 37">
                <a:extLst>
                  <a:ext uri="{FF2B5EF4-FFF2-40B4-BE49-F238E27FC236}">
                    <a16:creationId xmlns:a16="http://schemas.microsoft.com/office/drawing/2014/main" id="{6B208FA9-BA64-4B8C-8484-817B10D5C931}"/>
                  </a:ext>
                </a:extLst>
              </p14:cNvPr>
              <p14:cNvContentPartPr/>
              <p14:nvPr/>
            </p14:nvContentPartPr>
            <p14:xfrm>
              <a:off x="8737114" y="1551370"/>
              <a:ext cx="1116000" cy="59040"/>
            </p14:xfrm>
          </p:contentPart>
        </mc:Choice>
        <mc:Fallback xmlns="">
          <p:pic>
            <p:nvPicPr>
              <p:cNvPr id="38" name="墨迹 37">
                <a:extLst>
                  <a:ext uri="{FF2B5EF4-FFF2-40B4-BE49-F238E27FC236}">
                    <a16:creationId xmlns:a16="http://schemas.microsoft.com/office/drawing/2014/main" id="{6B208FA9-BA64-4B8C-8484-817B10D5C931}"/>
                  </a:ext>
                </a:extLst>
              </p:cNvPr>
              <p:cNvPicPr/>
              <p:nvPr/>
            </p:nvPicPr>
            <p:blipFill>
              <a:blip r:embed="rId23"/>
              <a:stretch>
                <a:fillRect/>
              </a:stretch>
            </p:blipFill>
            <p:spPr>
              <a:xfrm>
                <a:off x="8674114" y="1488730"/>
                <a:ext cx="1241640" cy="184680"/>
              </a:xfrm>
              <a:prstGeom prst="rect">
                <a:avLst/>
              </a:prstGeom>
            </p:spPr>
          </p:pic>
        </mc:Fallback>
      </mc:AlternateContent>
      <p:pic>
        <p:nvPicPr>
          <p:cNvPr id="49" name="图片 48">
            <a:extLst>
              <a:ext uri="{FF2B5EF4-FFF2-40B4-BE49-F238E27FC236}">
                <a16:creationId xmlns:a16="http://schemas.microsoft.com/office/drawing/2014/main" id="{F62145B6-99E9-41F9-B8BA-6C22BCE50514}"/>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58607" b="23608"/>
          <a:stretch/>
        </p:blipFill>
        <p:spPr>
          <a:xfrm>
            <a:off x="8315190" y="3658469"/>
            <a:ext cx="3075847" cy="121968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50" name="墨迹 49">
                <a:extLst>
                  <a:ext uri="{FF2B5EF4-FFF2-40B4-BE49-F238E27FC236}">
                    <a16:creationId xmlns:a16="http://schemas.microsoft.com/office/drawing/2014/main" id="{5274BEEE-6E44-475E-ADDD-F47EE16AAECE}"/>
                  </a:ext>
                </a:extLst>
              </p14:cNvPr>
              <p14:cNvContentPartPr/>
              <p14:nvPr/>
            </p14:nvContentPartPr>
            <p14:xfrm>
              <a:off x="8817034" y="3787709"/>
              <a:ext cx="167040" cy="53640"/>
            </p14:xfrm>
          </p:contentPart>
        </mc:Choice>
        <mc:Fallback xmlns="">
          <p:pic>
            <p:nvPicPr>
              <p:cNvPr id="50" name="墨迹 49">
                <a:extLst>
                  <a:ext uri="{FF2B5EF4-FFF2-40B4-BE49-F238E27FC236}">
                    <a16:creationId xmlns:a16="http://schemas.microsoft.com/office/drawing/2014/main" id="{5274BEEE-6E44-475E-ADDD-F47EE16AAECE}"/>
                  </a:ext>
                </a:extLst>
              </p:cNvPr>
              <p:cNvPicPr/>
              <p:nvPr/>
            </p:nvPicPr>
            <p:blipFill>
              <a:blip r:embed="rId26"/>
              <a:stretch>
                <a:fillRect/>
              </a:stretch>
            </p:blipFill>
            <p:spPr>
              <a:xfrm>
                <a:off x="8754394" y="3724709"/>
                <a:ext cx="292680" cy="17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51" name="墨迹 50">
                <a:extLst>
                  <a:ext uri="{FF2B5EF4-FFF2-40B4-BE49-F238E27FC236}">
                    <a16:creationId xmlns:a16="http://schemas.microsoft.com/office/drawing/2014/main" id="{F93FDCA8-7DE1-486F-8319-12B31E9040B2}"/>
                  </a:ext>
                </a:extLst>
              </p14:cNvPr>
              <p14:cNvContentPartPr/>
              <p14:nvPr/>
            </p14:nvContentPartPr>
            <p14:xfrm>
              <a:off x="14745874" y="3802469"/>
              <a:ext cx="360" cy="360"/>
            </p14:xfrm>
          </p:contentPart>
        </mc:Choice>
        <mc:Fallback xmlns="">
          <p:pic>
            <p:nvPicPr>
              <p:cNvPr id="51" name="墨迹 50">
                <a:extLst>
                  <a:ext uri="{FF2B5EF4-FFF2-40B4-BE49-F238E27FC236}">
                    <a16:creationId xmlns:a16="http://schemas.microsoft.com/office/drawing/2014/main" id="{F93FDCA8-7DE1-486F-8319-12B31E9040B2}"/>
                  </a:ext>
                </a:extLst>
              </p:cNvPr>
              <p:cNvPicPr/>
              <p:nvPr/>
            </p:nvPicPr>
            <p:blipFill>
              <a:blip r:embed="rId28"/>
              <a:stretch>
                <a:fillRect/>
              </a:stretch>
            </p:blipFill>
            <p:spPr>
              <a:xfrm>
                <a:off x="14683234" y="3739829"/>
                <a:ext cx="126000" cy="126000"/>
              </a:xfrm>
              <a:prstGeom prst="rect">
                <a:avLst/>
              </a:prstGeom>
            </p:spPr>
          </p:pic>
        </mc:Fallback>
      </mc:AlternateContent>
      <p:sp>
        <p:nvSpPr>
          <p:cNvPr id="20" name="标题 1">
            <a:extLst>
              <a:ext uri="{FF2B5EF4-FFF2-40B4-BE49-F238E27FC236}">
                <a16:creationId xmlns:a16="http://schemas.microsoft.com/office/drawing/2014/main" id="{5008FD07-A54F-4825-B286-52BC48A5A10F}"/>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2656465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26</a:t>
            </a:fld>
            <a:endParaRPr lang="zh-CN" altLang="en-US"/>
          </a:p>
        </p:txBody>
      </p:sp>
      <p:sp>
        <p:nvSpPr>
          <p:cNvPr id="12" name="文本框 11">
            <a:extLst>
              <a:ext uri="{FF2B5EF4-FFF2-40B4-BE49-F238E27FC236}">
                <a16:creationId xmlns:a16="http://schemas.microsoft.com/office/drawing/2014/main" id="{3BB39A9E-A394-46CD-9788-2CCEEE492606}"/>
              </a:ext>
            </a:extLst>
          </p:cNvPr>
          <p:cNvSpPr txBox="1"/>
          <p:nvPr/>
        </p:nvSpPr>
        <p:spPr>
          <a:xfrm>
            <a:off x="5307735" y="4785726"/>
            <a:ext cx="5962199" cy="646331"/>
          </a:xfrm>
          <a:prstGeom prst="rect">
            <a:avLst/>
          </a:prstGeom>
          <a:solidFill>
            <a:schemeClr val="bg1"/>
          </a:solidFill>
        </p:spPr>
        <p:txBody>
          <a:bodyPr wrap="square" rtlCol="0">
            <a:spAutoFit/>
          </a:bodyPr>
          <a:lstStyle/>
          <a:p>
            <a:pPr algn="ctr"/>
            <a:r>
              <a:rPr lang="en-US" altLang="zh-CN" dirty="0"/>
              <a:t>Khan</a:t>
            </a:r>
            <a:r>
              <a:rPr lang="zh-CN" altLang="en-US" dirty="0"/>
              <a:t>选手结束采访后在社交平台上的发言（右图）</a:t>
            </a:r>
            <a:endParaRPr lang="en-US" altLang="zh-CN" dirty="0"/>
          </a:p>
          <a:p>
            <a:pPr algn="ctr"/>
            <a:r>
              <a:rPr lang="zh-CN" altLang="en-US" dirty="0"/>
              <a:t>网友对</a:t>
            </a:r>
            <a:r>
              <a:rPr lang="en-US" altLang="zh-CN" dirty="0"/>
              <a:t>Khan</a:t>
            </a:r>
            <a:r>
              <a:rPr lang="zh-CN" altLang="en-US" dirty="0"/>
              <a:t>发言的翻译（上图）</a:t>
            </a:r>
          </a:p>
        </p:txBody>
      </p:sp>
      <p:sp>
        <p:nvSpPr>
          <p:cNvPr id="20" name="文本框 19">
            <a:extLst>
              <a:ext uri="{FF2B5EF4-FFF2-40B4-BE49-F238E27FC236}">
                <a16:creationId xmlns:a16="http://schemas.microsoft.com/office/drawing/2014/main" id="{C02E12B0-CBDB-4048-876E-95EAF5755F3A}"/>
              </a:ext>
            </a:extLst>
          </p:cNvPr>
          <p:cNvSpPr txBox="1"/>
          <p:nvPr/>
        </p:nvSpPr>
        <p:spPr>
          <a:xfrm>
            <a:off x="494949" y="1088390"/>
            <a:ext cx="11354151" cy="369332"/>
          </a:xfrm>
          <a:prstGeom prst="rect">
            <a:avLst/>
          </a:prstGeom>
          <a:noFill/>
        </p:spPr>
        <p:txBody>
          <a:bodyPr wrap="square" rtlCol="0">
            <a:spAutoFit/>
          </a:bodyPr>
          <a:lstStyle/>
          <a:p>
            <a:r>
              <a:rPr lang="zh-CN" altLang="en-US" dirty="0"/>
              <a:t>反转：完整的赛后采访视频上传</a:t>
            </a:r>
            <a:r>
              <a:rPr lang="en-US" altLang="zh-CN" dirty="0"/>
              <a:t>B</a:t>
            </a:r>
            <a:r>
              <a:rPr lang="zh-CN" altLang="en-US" dirty="0"/>
              <a:t>站，</a:t>
            </a:r>
            <a:r>
              <a:rPr lang="en-US" altLang="zh-CN" dirty="0"/>
              <a:t>Khan</a:t>
            </a:r>
            <a:r>
              <a:rPr lang="zh-CN" altLang="en-US" dirty="0"/>
              <a:t>本人在社交平台上澄清</a:t>
            </a:r>
          </a:p>
        </p:txBody>
      </p:sp>
      <p:pic>
        <p:nvPicPr>
          <p:cNvPr id="3" name="图片 2">
            <a:extLst>
              <a:ext uri="{FF2B5EF4-FFF2-40B4-BE49-F238E27FC236}">
                <a16:creationId xmlns:a16="http://schemas.microsoft.com/office/drawing/2014/main" id="{492F9B0E-2D99-4029-B4E1-B1C405B7D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522" y="1673896"/>
            <a:ext cx="2437263" cy="4191277"/>
          </a:xfrm>
          <a:prstGeom prst="rect">
            <a:avLst/>
          </a:prstGeom>
        </p:spPr>
      </p:pic>
      <p:pic>
        <p:nvPicPr>
          <p:cNvPr id="6" name="图片 5">
            <a:extLst>
              <a:ext uri="{FF2B5EF4-FFF2-40B4-BE49-F238E27FC236}">
                <a16:creationId xmlns:a16="http://schemas.microsoft.com/office/drawing/2014/main" id="{160FF548-820A-4B63-BDA6-D60B1A3DA2F0}"/>
              </a:ext>
            </a:extLst>
          </p:cNvPr>
          <p:cNvPicPr>
            <a:picLocks noChangeAspect="1"/>
          </p:cNvPicPr>
          <p:nvPr/>
        </p:nvPicPr>
        <p:blipFill rotWithShape="1">
          <a:blip r:embed="rId4">
            <a:extLst>
              <a:ext uri="{28A0092B-C50C-407E-A947-70E740481C1C}">
                <a14:useLocalDpi xmlns:a14="http://schemas.microsoft.com/office/drawing/2010/main" val="0"/>
              </a:ext>
            </a:extLst>
          </a:blip>
          <a:srcRect l="13101" t="5107"/>
          <a:stretch/>
        </p:blipFill>
        <p:spPr>
          <a:xfrm>
            <a:off x="4275340" y="1673896"/>
            <a:ext cx="7333307" cy="3058569"/>
          </a:xfrm>
          <a:prstGeom prst="rect">
            <a:avLst/>
          </a:prstGeom>
        </p:spPr>
      </p:pic>
      <p:sp>
        <p:nvSpPr>
          <p:cNvPr id="7" name="标题 1">
            <a:extLst>
              <a:ext uri="{FF2B5EF4-FFF2-40B4-BE49-F238E27FC236}">
                <a16:creationId xmlns:a16="http://schemas.microsoft.com/office/drawing/2014/main" id="{A1D11E58-A295-47EC-A874-257163A4B65C}"/>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254439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27</a:t>
            </a:fld>
            <a:endParaRPr lang="zh-CN" altLang="en-US"/>
          </a:p>
        </p:txBody>
      </p:sp>
      <p:sp>
        <p:nvSpPr>
          <p:cNvPr id="20" name="文本框 19">
            <a:extLst>
              <a:ext uri="{FF2B5EF4-FFF2-40B4-BE49-F238E27FC236}">
                <a16:creationId xmlns:a16="http://schemas.microsoft.com/office/drawing/2014/main" id="{C02E12B0-CBDB-4048-876E-95EAF5755F3A}"/>
              </a:ext>
            </a:extLst>
          </p:cNvPr>
          <p:cNvSpPr txBox="1"/>
          <p:nvPr/>
        </p:nvSpPr>
        <p:spPr>
          <a:xfrm>
            <a:off x="730930" y="1079863"/>
            <a:ext cx="11354151" cy="369332"/>
          </a:xfrm>
          <a:prstGeom prst="rect">
            <a:avLst/>
          </a:prstGeom>
          <a:noFill/>
        </p:spPr>
        <p:txBody>
          <a:bodyPr wrap="square" rtlCol="0">
            <a:spAutoFit/>
          </a:bodyPr>
          <a:lstStyle/>
          <a:p>
            <a:r>
              <a:rPr lang="zh-CN" altLang="en-US" dirty="0"/>
              <a:t>反转：完整的赛后采访视频上传</a:t>
            </a:r>
            <a:r>
              <a:rPr lang="en-US" altLang="zh-CN" dirty="0"/>
              <a:t>B</a:t>
            </a:r>
            <a:r>
              <a:rPr lang="zh-CN" altLang="en-US" dirty="0"/>
              <a:t>站，</a:t>
            </a:r>
            <a:r>
              <a:rPr lang="en-US" altLang="zh-CN" dirty="0"/>
              <a:t>Khan</a:t>
            </a:r>
            <a:r>
              <a:rPr lang="zh-CN" altLang="en-US" dirty="0"/>
              <a:t>本人在社交平台上澄清</a:t>
            </a:r>
          </a:p>
        </p:txBody>
      </p:sp>
      <p:pic>
        <p:nvPicPr>
          <p:cNvPr id="2" name="1e33353439990f4c410faae0bb7b6cac">
            <a:hlinkClick r:id="" action="ppaction://media"/>
            <a:extLst>
              <a:ext uri="{FF2B5EF4-FFF2-40B4-BE49-F238E27FC236}">
                <a16:creationId xmlns:a16="http://schemas.microsoft.com/office/drawing/2014/main" id="{D42B9A16-3715-4496-9DD9-1B5611B852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930" y="1726512"/>
            <a:ext cx="5187663" cy="2918060"/>
          </a:xfrm>
          <a:prstGeom prst="rect">
            <a:avLst/>
          </a:prstGeom>
        </p:spPr>
      </p:pic>
      <p:pic>
        <p:nvPicPr>
          <p:cNvPr id="7" name="图片 6">
            <a:extLst>
              <a:ext uri="{FF2B5EF4-FFF2-40B4-BE49-F238E27FC236}">
                <a16:creationId xmlns:a16="http://schemas.microsoft.com/office/drawing/2014/main" id="{84843251-90BC-46A0-B72F-FDED8BEFB0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856" y="1770882"/>
            <a:ext cx="5103944" cy="2873690"/>
          </a:xfrm>
          <a:prstGeom prst="rect">
            <a:avLst/>
          </a:prstGeom>
        </p:spPr>
      </p:pic>
      <p:sp>
        <p:nvSpPr>
          <p:cNvPr id="10" name="文本框 9">
            <a:extLst>
              <a:ext uri="{FF2B5EF4-FFF2-40B4-BE49-F238E27FC236}">
                <a16:creationId xmlns:a16="http://schemas.microsoft.com/office/drawing/2014/main" id="{3CBA505A-2702-4A99-95D2-3C8A353367C9}"/>
              </a:ext>
            </a:extLst>
          </p:cNvPr>
          <p:cNvSpPr txBox="1"/>
          <p:nvPr/>
        </p:nvSpPr>
        <p:spPr>
          <a:xfrm>
            <a:off x="2426229" y="5106555"/>
            <a:ext cx="7491590" cy="369332"/>
          </a:xfrm>
          <a:prstGeom prst="rect">
            <a:avLst/>
          </a:prstGeom>
          <a:solidFill>
            <a:schemeClr val="bg1"/>
          </a:solidFill>
        </p:spPr>
        <p:txBody>
          <a:bodyPr wrap="square" rtlCol="0">
            <a:spAutoFit/>
          </a:bodyPr>
          <a:lstStyle/>
          <a:p>
            <a:pPr algn="ctr"/>
            <a:r>
              <a:rPr lang="zh-CN" altLang="en-US" dirty="0"/>
              <a:t>赛后采访实况以及</a:t>
            </a:r>
            <a:r>
              <a:rPr lang="en-US" altLang="zh-CN" dirty="0" err="1"/>
              <a:t>ShowMaker</a:t>
            </a:r>
            <a:r>
              <a:rPr lang="zh-CN" altLang="en-US" dirty="0"/>
              <a:t>选手“争议发言”后紧跟的解释</a:t>
            </a:r>
          </a:p>
        </p:txBody>
      </p:sp>
      <p:sp>
        <p:nvSpPr>
          <p:cNvPr id="8" name="标题 1">
            <a:extLst>
              <a:ext uri="{FF2B5EF4-FFF2-40B4-BE49-F238E27FC236}">
                <a16:creationId xmlns:a16="http://schemas.microsoft.com/office/drawing/2014/main" id="{E7BFFDAC-E189-44BE-AEDE-AA9F0C190C91}"/>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Tree>
    <p:extLst>
      <p:ext uri="{BB962C8B-B14F-4D97-AF65-F5344CB8AC3E}">
        <p14:creationId xmlns:p14="http://schemas.microsoft.com/office/powerpoint/2010/main" val="5636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28</a:t>
            </a:fld>
            <a:endParaRPr lang="zh-CN" altLang="en-US"/>
          </a:p>
        </p:txBody>
      </p:sp>
      <p:sp>
        <p:nvSpPr>
          <p:cNvPr id="20" name="文本框 19">
            <a:extLst>
              <a:ext uri="{FF2B5EF4-FFF2-40B4-BE49-F238E27FC236}">
                <a16:creationId xmlns:a16="http://schemas.microsoft.com/office/drawing/2014/main" id="{C02E12B0-CBDB-4048-876E-95EAF5755F3A}"/>
              </a:ext>
            </a:extLst>
          </p:cNvPr>
          <p:cNvSpPr txBox="1"/>
          <p:nvPr/>
        </p:nvSpPr>
        <p:spPr>
          <a:xfrm>
            <a:off x="494948" y="1091525"/>
            <a:ext cx="11354151" cy="461665"/>
          </a:xfrm>
          <a:prstGeom prst="rect">
            <a:avLst/>
          </a:prstGeom>
          <a:noFill/>
        </p:spPr>
        <p:txBody>
          <a:bodyPr wrap="square" rtlCol="0">
            <a:spAutoFit/>
          </a:bodyPr>
          <a:lstStyle/>
          <a:p>
            <a:r>
              <a:rPr lang="zh-CN" altLang="en-US" sz="2400" dirty="0">
                <a:highlight>
                  <a:srgbClr val="C0C0C0"/>
                </a:highlight>
                <a:latin typeface="仿宋" panose="02010609060101010101" pitchFamily="49" charset="-122"/>
                <a:ea typeface="仿宋" panose="02010609060101010101" pitchFamily="49" charset="-122"/>
              </a:rPr>
              <a:t>电竞大</a:t>
            </a:r>
            <a:r>
              <a:rPr lang="en-US" altLang="zh-CN" sz="2400" dirty="0">
                <a:highlight>
                  <a:srgbClr val="C0C0C0"/>
                </a:highlight>
                <a:latin typeface="仿宋" panose="02010609060101010101" pitchFamily="49" charset="-122"/>
                <a:ea typeface="仿宋" panose="02010609060101010101" pitchFamily="49" charset="-122"/>
              </a:rPr>
              <a:t>V</a:t>
            </a:r>
            <a:r>
              <a:rPr lang="zh-CN" altLang="en-US" sz="2400" dirty="0">
                <a:highlight>
                  <a:srgbClr val="C0C0C0"/>
                </a:highlight>
                <a:latin typeface="仿宋" panose="02010609060101010101" pitchFamily="49" charset="-122"/>
                <a:ea typeface="仿宋" panose="02010609060101010101" pitchFamily="49" charset="-122"/>
              </a:rPr>
              <a:t>遭到网友围攻，不良影响未能完全消除</a:t>
            </a:r>
          </a:p>
        </p:txBody>
      </p:sp>
      <p:grpSp>
        <p:nvGrpSpPr>
          <p:cNvPr id="2" name="组合 1">
            <a:extLst>
              <a:ext uri="{FF2B5EF4-FFF2-40B4-BE49-F238E27FC236}">
                <a16:creationId xmlns:a16="http://schemas.microsoft.com/office/drawing/2014/main" id="{102E772D-866B-4F09-B945-D95BEA9F7528}"/>
              </a:ext>
            </a:extLst>
          </p:cNvPr>
          <p:cNvGrpSpPr/>
          <p:nvPr/>
        </p:nvGrpSpPr>
        <p:grpSpPr>
          <a:xfrm>
            <a:off x="803536" y="1940475"/>
            <a:ext cx="10169789" cy="4028589"/>
            <a:chOff x="879211" y="1308899"/>
            <a:chExt cx="10169789" cy="4028589"/>
          </a:xfrm>
        </p:grpSpPr>
        <p:pic>
          <p:nvPicPr>
            <p:cNvPr id="5" name="图片 4">
              <a:extLst>
                <a:ext uri="{FF2B5EF4-FFF2-40B4-BE49-F238E27FC236}">
                  <a16:creationId xmlns:a16="http://schemas.microsoft.com/office/drawing/2014/main" id="{308A14FA-A21F-485B-8D2D-AB20EF875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429" b="44074"/>
            <a:stretch/>
          </p:blipFill>
          <p:spPr>
            <a:xfrm>
              <a:off x="879211" y="1968464"/>
              <a:ext cx="3395752" cy="3369024"/>
            </a:xfrm>
            <a:prstGeom prst="rect">
              <a:avLst/>
            </a:prstGeom>
          </p:spPr>
        </p:pic>
        <p:pic>
          <p:nvPicPr>
            <p:cNvPr id="11" name="图片 10">
              <a:extLst>
                <a:ext uri="{FF2B5EF4-FFF2-40B4-BE49-F238E27FC236}">
                  <a16:creationId xmlns:a16="http://schemas.microsoft.com/office/drawing/2014/main" id="{1415A8ED-89F9-4951-8ADA-C21C69168F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656" b="42010"/>
            <a:stretch/>
          </p:blipFill>
          <p:spPr>
            <a:xfrm>
              <a:off x="4558076" y="1308899"/>
              <a:ext cx="3075847" cy="3657600"/>
            </a:xfrm>
            <a:prstGeom prst="rect">
              <a:avLst/>
            </a:prstGeom>
          </p:spPr>
        </p:pic>
        <p:pic>
          <p:nvPicPr>
            <p:cNvPr id="14" name="图片 13">
              <a:extLst>
                <a:ext uri="{FF2B5EF4-FFF2-40B4-BE49-F238E27FC236}">
                  <a16:creationId xmlns:a16="http://schemas.microsoft.com/office/drawing/2014/main" id="{6508ED4D-273F-4D5A-BD5C-4C4B435D93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8094" b="13701"/>
            <a:stretch/>
          </p:blipFill>
          <p:spPr>
            <a:xfrm>
              <a:off x="7973153" y="1490558"/>
              <a:ext cx="3075847" cy="3305863"/>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6" name="墨迹 15">
                  <a:extLst>
                    <a:ext uri="{FF2B5EF4-FFF2-40B4-BE49-F238E27FC236}">
                      <a16:creationId xmlns:a16="http://schemas.microsoft.com/office/drawing/2014/main" id="{42E6C714-5E0B-4A3D-A66C-12FB7541DBD9}"/>
                    </a:ext>
                  </a:extLst>
                </p14:cNvPr>
                <p14:cNvContentPartPr/>
                <p14:nvPr/>
              </p14:nvContentPartPr>
              <p14:xfrm>
                <a:off x="2186527" y="2601979"/>
                <a:ext cx="179640" cy="10440"/>
              </p14:xfrm>
            </p:contentPart>
          </mc:Choice>
          <mc:Fallback>
            <p:pic>
              <p:nvPicPr>
                <p:cNvPr id="16" name="墨迹 15">
                  <a:extLst>
                    <a:ext uri="{FF2B5EF4-FFF2-40B4-BE49-F238E27FC236}">
                      <a16:creationId xmlns:a16="http://schemas.microsoft.com/office/drawing/2014/main" id="{42E6C714-5E0B-4A3D-A66C-12FB7541DBD9}"/>
                    </a:ext>
                  </a:extLst>
                </p:cNvPr>
                <p:cNvPicPr/>
                <p:nvPr/>
              </p:nvPicPr>
              <p:blipFill>
                <a:blip r:embed="rId7"/>
                <a:stretch>
                  <a:fillRect/>
                </a:stretch>
              </p:blipFill>
              <p:spPr>
                <a:xfrm>
                  <a:off x="2123527" y="2538979"/>
                  <a:ext cx="305280" cy="13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7" name="墨迹 16">
                  <a:extLst>
                    <a:ext uri="{FF2B5EF4-FFF2-40B4-BE49-F238E27FC236}">
                      <a16:creationId xmlns:a16="http://schemas.microsoft.com/office/drawing/2014/main" id="{93455D36-257E-428F-9D42-48D8611D460E}"/>
                    </a:ext>
                  </a:extLst>
                </p14:cNvPr>
                <p14:cNvContentPartPr/>
                <p14:nvPr/>
              </p14:nvContentPartPr>
              <p14:xfrm>
                <a:off x="5000250" y="1837935"/>
                <a:ext cx="923040" cy="29520"/>
              </p14:xfrm>
            </p:contentPart>
          </mc:Choice>
          <mc:Fallback>
            <p:pic>
              <p:nvPicPr>
                <p:cNvPr id="17" name="墨迹 16">
                  <a:extLst>
                    <a:ext uri="{FF2B5EF4-FFF2-40B4-BE49-F238E27FC236}">
                      <a16:creationId xmlns:a16="http://schemas.microsoft.com/office/drawing/2014/main" id="{93455D36-257E-428F-9D42-48D8611D460E}"/>
                    </a:ext>
                  </a:extLst>
                </p:cNvPr>
                <p:cNvPicPr/>
                <p:nvPr/>
              </p:nvPicPr>
              <p:blipFill>
                <a:blip r:embed="rId9"/>
                <a:stretch>
                  <a:fillRect/>
                </a:stretch>
              </p:blipFill>
              <p:spPr>
                <a:xfrm>
                  <a:off x="4937250" y="1774935"/>
                  <a:ext cx="1048680" cy="155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8" name="墨迹 17">
                  <a:extLst>
                    <a:ext uri="{FF2B5EF4-FFF2-40B4-BE49-F238E27FC236}">
                      <a16:creationId xmlns:a16="http://schemas.microsoft.com/office/drawing/2014/main" id="{9A32E31B-0BA7-4481-AEA0-E30B108007B3}"/>
                    </a:ext>
                  </a:extLst>
                </p14:cNvPr>
                <p14:cNvContentPartPr/>
                <p14:nvPr/>
              </p14:nvContentPartPr>
              <p14:xfrm>
                <a:off x="5009970" y="2685735"/>
                <a:ext cx="1269360" cy="6120"/>
              </p14:xfrm>
            </p:contentPart>
          </mc:Choice>
          <mc:Fallback>
            <p:pic>
              <p:nvPicPr>
                <p:cNvPr id="18" name="墨迹 17">
                  <a:extLst>
                    <a:ext uri="{FF2B5EF4-FFF2-40B4-BE49-F238E27FC236}">
                      <a16:creationId xmlns:a16="http://schemas.microsoft.com/office/drawing/2014/main" id="{9A32E31B-0BA7-4481-AEA0-E30B108007B3}"/>
                    </a:ext>
                  </a:extLst>
                </p:cNvPr>
                <p:cNvPicPr/>
                <p:nvPr/>
              </p:nvPicPr>
              <p:blipFill>
                <a:blip r:embed="rId11"/>
                <a:stretch>
                  <a:fillRect/>
                </a:stretch>
              </p:blipFill>
              <p:spPr>
                <a:xfrm>
                  <a:off x="4946988" y="2626235"/>
                  <a:ext cx="1394964" cy="1247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19" name="墨迹 18">
                  <a:extLst>
                    <a:ext uri="{FF2B5EF4-FFF2-40B4-BE49-F238E27FC236}">
                      <a16:creationId xmlns:a16="http://schemas.microsoft.com/office/drawing/2014/main" id="{B4173859-7D9D-422F-B898-3A073BC77DF7}"/>
                    </a:ext>
                  </a:extLst>
                </p14:cNvPr>
                <p14:cNvContentPartPr/>
                <p14:nvPr/>
              </p14:nvContentPartPr>
              <p14:xfrm>
                <a:off x="5029050" y="4305015"/>
                <a:ext cx="478800" cy="6120"/>
              </p14:xfrm>
            </p:contentPart>
          </mc:Choice>
          <mc:Fallback>
            <p:pic>
              <p:nvPicPr>
                <p:cNvPr id="19" name="墨迹 18">
                  <a:extLst>
                    <a:ext uri="{FF2B5EF4-FFF2-40B4-BE49-F238E27FC236}">
                      <a16:creationId xmlns:a16="http://schemas.microsoft.com/office/drawing/2014/main" id="{B4173859-7D9D-422F-B898-3A073BC77DF7}"/>
                    </a:ext>
                  </a:extLst>
                </p:cNvPr>
                <p:cNvPicPr/>
                <p:nvPr/>
              </p:nvPicPr>
              <p:blipFill>
                <a:blip r:embed="rId13"/>
                <a:stretch>
                  <a:fillRect/>
                </a:stretch>
              </p:blipFill>
              <p:spPr>
                <a:xfrm>
                  <a:off x="4966097" y="4245515"/>
                  <a:ext cx="604346" cy="1247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21" name="墨迹 20">
                  <a:extLst>
                    <a:ext uri="{FF2B5EF4-FFF2-40B4-BE49-F238E27FC236}">
                      <a16:creationId xmlns:a16="http://schemas.microsoft.com/office/drawing/2014/main" id="{5DE7649E-D6C7-45B6-AFF5-CC4402B50C58}"/>
                    </a:ext>
                  </a:extLst>
                </p14:cNvPr>
                <p14:cNvContentPartPr/>
                <p14:nvPr/>
              </p14:nvContentPartPr>
              <p14:xfrm>
                <a:off x="8429250" y="1695375"/>
                <a:ext cx="437400" cy="29160"/>
              </p14:xfrm>
            </p:contentPart>
          </mc:Choice>
          <mc:Fallback>
            <p:pic>
              <p:nvPicPr>
                <p:cNvPr id="21" name="墨迹 20">
                  <a:extLst>
                    <a:ext uri="{FF2B5EF4-FFF2-40B4-BE49-F238E27FC236}">
                      <a16:creationId xmlns:a16="http://schemas.microsoft.com/office/drawing/2014/main" id="{5DE7649E-D6C7-45B6-AFF5-CC4402B50C58}"/>
                    </a:ext>
                  </a:extLst>
                </p:cNvPr>
                <p:cNvPicPr/>
                <p:nvPr/>
              </p:nvPicPr>
              <p:blipFill>
                <a:blip r:embed="rId15"/>
                <a:stretch>
                  <a:fillRect/>
                </a:stretch>
              </p:blipFill>
              <p:spPr>
                <a:xfrm>
                  <a:off x="8366250" y="1632375"/>
                  <a:ext cx="563040" cy="154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22" name="墨迹 21">
                  <a:extLst>
                    <a:ext uri="{FF2B5EF4-FFF2-40B4-BE49-F238E27FC236}">
                      <a16:creationId xmlns:a16="http://schemas.microsoft.com/office/drawing/2014/main" id="{45C303FD-56DA-4C4B-A8DB-4FFD81F7487A}"/>
                    </a:ext>
                  </a:extLst>
                </p14:cNvPr>
                <p14:cNvContentPartPr/>
                <p14:nvPr/>
              </p14:nvContentPartPr>
              <p14:xfrm>
                <a:off x="8391090" y="2714535"/>
                <a:ext cx="987480" cy="360"/>
              </p14:xfrm>
            </p:contentPart>
          </mc:Choice>
          <mc:Fallback>
            <p:pic>
              <p:nvPicPr>
                <p:cNvPr id="22" name="墨迹 21">
                  <a:extLst>
                    <a:ext uri="{FF2B5EF4-FFF2-40B4-BE49-F238E27FC236}">
                      <a16:creationId xmlns:a16="http://schemas.microsoft.com/office/drawing/2014/main" id="{45C303FD-56DA-4C4B-A8DB-4FFD81F7487A}"/>
                    </a:ext>
                  </a:extLst>
                </p:cNvPr>
                <p:cNvPicPr/>
                <p:nvPr/>
              </p:nvPicPr>
              <p:blipFill>
                <a:blip r:embed="rId17"/>
                <a:stretch>
                  <a:fillRect/>
                </a:stretch>
              </p:blipFill>
              <p:spPr>
                <a:xfrm>
                  <a:off x="8328090" y="2651535"/>
                  <a:ext cx="1113120" cy="12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24" name="墨迹 23">
                  <a:extLst>
                    <a:ext uri="{FF2B5EF4-FFF2-40B4-BE49-F238E27FC236}">
                      <a16:creationId xmlns:a16="http://schemas.microsoft.com/office/drawing/2014/main" id="{88A033C3-E5EB-42E6-9EB1-1012B3410A66}"/>
                    </a:ext>
                  </a:extLst>
                </p14:cNvPr>
                <p14:cNvContentPartPr/>
                <p14:nvPr/>
              </p14:nvContentPartPr>
              <p14:xfrm>
                <a:off x="8429250" y="4152735"/>
                <a:ext cx="459720" cy="34920"/>
              </p14:xfrm>
            </p:contentPart>
          </mc:Choice>
          <mc:Fallback>
            <p:pic>
              <p:nvPicPr>
                <p:cNvPr id="24" name="墨迹 23">
                  <a:extLst>
                    <a:ext uri="{FF2B5EF4-FFF2-40B4-BE49-F238E27FC236}">
                      <a16:creationId xmlns:a16="http://schemas.microsoft.com/office/drawing/2014/main" id="{88A033C3-E5EB-42E6-9EB1-1012B3410A66}"/>
                    </a:ext>
                  </a:extLst>
                </p:cNvPr>
                <p:cNvPicPr/>
                <p:nvPr/>
              </p:nvPicPr>
              <p:blipFill>
                <a:blip r:embed="rId19"/>
                <a:stretch>
                  <a:fillRect/>
                </a:stretch>
              </p:blipFill>
              <p:spPr>
                <a:xfrm>
                  <a:off x="8366250" y="4089735"/>
                  <a:ext cx="585360" cy="160560"/>
                </a:xfrm>
                <a:prstGeom prst="rect">
                  <a:avLst/>
                </a:prstGeom>
              </p:spPr>
            </p:pic>
          </mc:Fallback>
        </mc:AlternateContent>
      </p:grpSp>
      <p:sp>
        <p:nvSpPr>
          <p:cNvPr id="15" name="标题 1">
            <a:extLst>
              <a:ext uri="{FF2B5EF4-FFF2-40B4-BE49-F238E27FC236}">
                <a16:creationId xmlns:a16="http://schemas.microsoft.com/office/drawing/2014/main" id="{4585EBCE-CA58-4BD1-837B-1C153FE97765}"/>
              </a:ext>
            </a:extLst>
          </p:cNvPr>
          <p:cNvSpPr txBox="1">
            <a:spLocks/>
          </p:cNvSpPr>
          <p:nvPr/>
        </p:nvSpPr>
        <p:spPr>
          <a:xfrm>
            <a:off x="1877448" y="214770"/>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
        <p:nvSpPr>
          <p:cNvPr id="13" name="文本框 12">
            <a:extLst>
              <a:ext uri="{FF2B5EF4-FFF2-40B4-BE49-F238E27FC236}">
                <a16:creationId xmlns:a16="http://schemas.microsoft.com/office/drawing/2014/main" id="{D4B4A45A-8F24-499E-8773-360EBF2140BA}"/>
              </a:ext>
            </a:extLst>
          </p:cNvPr>
          <p:cNvSpPr txBox="1"/>
          <p:nvPr/>
        </p:nvSpPr>
        <p:spPr>
          <a:xfrm>
            <a:off x="2426228" y="5647130"/>
            <a:ext cx="7491590" cy="646331"/>
          </a:xfrm>
          <a:prstGeom prst="rect">
            <a:avLst/>
          </a:prstGeom>
          <a:solidFill>
            <a:schemeClr val="bg1"/>
          </a:solidFill>
        </p:spPr>
        <p:txBody>
          <a:bodyPr wrap="square" rtlCol="0">
            <a:spAutoFit/>
          </a:bodyPr>
          <a:lstStyle/>
          <a:p>
            <a:pPr algn="ctr"/>
            <a:r>
              <a:rPr lang="zh-CN" altLang="en-US" dirty="0">
                <a:latin typeface="楷体" panose="02010609060101010101" pitchFamily="49" charset="-122"/>
                <a:ea typeface="楷体" panose="02010609060101010101" pitchFamily="49" charset="-122"/>
              </a:rPr>
              <a:t>当天晚上该账号就此事发布说明（左图）</a:t>
            </a:r>
            <a:endParaRPr lang="en-US" altLang="zh-CN" dirty="0">
              <a:latin typeface="楷体" panose="02010609060101010101" pitchFamily="49" charset="-122"/>
              <a:ea typeface="楷体" panose="02010609060101010101" pitchFamily="49" charset="-122"/>
            </a:endParaRPr>
          </a:p>
          <a:p>
            <a:pPr algn="ctr"/>
            <a:r>
              <a:rPr lang="zh-CN" altLang="en-US" dirty="0">
                <a:latin typeface="楷体" panose="02010609060101010101" pitchFamily="49" charset="-122"/>
                <a:ea typeface="楷体" panose="02010609060101010101" pitchFamily="49" charset="-122"/>
              </a:rPr>
              <a:t>该声明下网友的部分评论（中图与右图）</a:t>
            </a:r>
          </a:p>
        </p:txBody>
      </p:sp>
    </p:spTree>
    <p:extLst>
      <p:ext uri="{BB962C8B-B14F-4D97-AF65-F5344CB8AC3E}">
        <p14:creationId xmlns:p14="http://schemas.microsoft.com/office/powerpoint/2010/main" val="2493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86B8D65-9493-46DF-B84F-A40762E2B818}"/>
              </a:ext>
            </a:extLst>
          </p:cNvPr>
          <p:cNvSpPr>
            <a:spLocks noGrp="1"/>
          </p:cNvSpPr>
          <p:nvPr>
            <p:ph type="sldNum" sz="quarter" idx="12"/>
          </p:nvPr>
        </p:nvSpPr>
        <p:spPr/>
        <p:txBody>
          <a:bodyPr/>
          <a:lstStyle/>
          <a:p>
            <a:fld id="{0D1FE178-7079-495C-AE30-29A9B692A4C4}" type="slidenum">
              <a:rPr lang="zh-CN" altLang="en-US" smtClean="0"/>
              <a:t>29</a:t>
            </a:fld>
            <a:endParaRPr lang="zh-CN" altLang="en-US"/>
          </a:p>
        </p:txBody>
      </p:sp>
      <p:sp>
        <p:nvSpPr>
          <p:cNvPr id="13" name="文本框 12">
            <a:extLst>
              <a:ext uri="{FF2B5EF4-FFF2-40B4-BE49-F238E27FC236}">
                <a16:creationId xmlns:a16="http://schemas.microsoft.com/office/drawing/2014/main" id="{D4B4A45A-8F24-499E-8773-360EBF2140BA}"/>
              </a:ext>
            </a:extLst>
          </p:cNvPr>
          <p:cNvSpPr txBox="1"/>
          <p:nvPr/>
        </p:nvSpPr>
        <p:spPr>
          <a:xfrm>
            <a:off x="456762" y="1822236"/>
            <a:ext cx="11175790" cy="4716676"/>
          </a:xfrm>
          <a:prstGeom prst="rect">
            <a:avLst/>
          </a:prstGeom>
          <a:noFill/>
        </p:spPr>
        <p:txBody>
          <a:bodyPr wrap="square" rtlCol="0">
            <a:spAutoFit/>
          </a:bodyPr>
          <a:lstStyle/>
          <a:p>
            <a:pPr marL="285750" indent="-285750">
              <a:lnSpc>
                <a:spcPct val="150000"/>
              </a:lnSpc>
              <a:spcBef>
                <a:spcPts val="600"/>
              </a:spcBef>
              <a:spcAft>
                <a:spcPts val="600"/>
              </a:spcAft>
              <a:buFont typeface="Arial" panose="020B0604020202020204" pitchFamily="34" charset="0"/>
              <a:buChar char="•"/>
            </a:pPr>
            <a:r>
              <a:rPr lang="zh-CN" altLang="en-US" sz="3200" b="1" dirty="0">
                <a:latin typeface="+mn-ea"/>
              </a:rPr>
              <a:t>作为舆论的“代理人”、引导者，政府与大</a:t>
            </a:r>
            <a:r>
              <a:rPr lang="en-US" altLang="zh-CN" sz="3200" b="1" dirty="0">
                <a:latin typeface="+mn-ea"/>
              </a:rPr>
              <a:t>V</a:t>
            </a:r>
            <a:r>
              <a:rPr lang="zh-CN" altLang="en-US" sz="3200" b="1" dirty="0">
                <a:latin typeface="+mn-ea"/>
              </a:rPr>
              <a:t>们应该提高公信力，避免陷入“塔西陀”陷阱。</a:t>
            </a:r>
            <a:endParaRPr lang="en-US" altLang="zh-CN" sz="3200" b="1" i="0" dirty="0">
              <a:effectLst/>
              <a:latin typeface="+mn-ea"/>
            </a:endParaRPr>
          </a:p>
          <a:p>
            <a:pPr marL="285750" indent="-285750">
              <a:lnSpc>
                <a:spcPct val="150000"/>
              </a:lnSpc>
              <a:spcBef>
                <a:spcPts val="600"/>
              </a:spcBef>
              <a:spcAft>
                <a:spcPts val="600"/>
              </a:spcAft>
              <a:buFont typeface="Arial" panose="020B0604020202020204" pitchFamily="34" charset="0"/>
              <a:buChar char="•"/>
            </a:pPr>
            <a:r>
              <a:rPr lang="zh-CN" altLang="en-US" sz="3200" b="1" i="0" dirty="0">
                <a:effectLst/>
                <a:latin typeface="+mn-ea"/>
              </a:rPr>
              <a:t>专家与政府应该归位，更加积极地参与到公众舆论的引导中来，应该在公共舆论中起到引导与协调作用</a:t>
            </a:r>
            <a:endParaRPr lang="en-US" altLang="zh-CN" sz="3200" b="1" i="0" dirty="0">
              <a:effectLst/>
              <a:latin typeface="+mn-ea"/>
            </a:endParaRPr>
          </a:p>
          <a:p>
            <a:pPr marL="285750" indent="-285750">
              <a:lnSpc>
                <a:spcPct val="150000"/>
              </a:lnSpc>
              <a:spcBef>
                <a:spcPts val="600"/>
              </a:spcBef>
              <a:spcAft>
                <a:spcPts val="600"/>
              </a:spcAft>
              <a:buFont typeface="Arial" panose="020B0604020202020204" pitchFamily="34" charset="0"/>
              <a:buChar char="•"/>
            </a:pPr>
            <a:r>
              <a:rPr lang="zh-CN" altLang="en-US" sz="3200" b="1" dirty="0">
                <a:latin typeface="+mn-ea"/>
              </a:rPr>
              <a:t>专业媒体更是要积极发挥自己的专业优势，提供完整的、成体系的、全面的事实与真相</a:t>
            </a:r>
          </a:p>
        </p:txBody>
      </p:sp>
      <p:sp>
        <p:nvSpPr>
          <p:cNvPr id="6" name="标题 1">
            <a:extLst>
              <a:ext uri="{FF2B5EF4-FFF2-40B4-BE49-F238E27FC236}">
                <a16:creationId xmlns:a16="http://schemas.microsoft.com/office/drawing/2014/main" id="{1BB9DA5B-EE4E-4168-991E-CCABCB310B0B}"/>
              </a:ext>
            </a:extLst>
          </p:cNvPr>
          <p:cNvSpPr txBox="1">
            <a:spLocks/>
          </p:cNvSpPr>
          <p:nvPr/>
        </p:nvSpPr>
        <p:spPr>
          <a:xfrm>
            <a:off x="1877448" y="227382"/>
            <a:ext cx="7659691" cy="953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a:latin typeface="Times New Roman" panose="02020603050405020304" pitchFamily="18" charset="0"/>
                <a:cs typeface="Times New Roman" panose="02020603050405020304" pitchFamily="18" charset="0"/>
              </a:rPr>
              <a:t>3.1 </a:t>
            </a:r>
            <a:r>
              <a:rPr lang="zh-CN" altLang="en-US" sz="3200" b="1" dirty="0"/>
              <a:t>局内的代理人</a:t>
            </a:r>
            <a:br>
              <a:rPr lang="en-US" altLang="zh-CN" sz="2400" dirty="0"/>
            </a:br>
            <a:r>
              <a:rPr lang="en-US" altLang="zh-CN" sz="2400" dirty="0"/>
              <a:t>	</a:t>
            </a:r>
            <a:r>
              <a:rPr lang="en-US" altLang="zh-CN" sz="2400" b="1" dirty="0"/>
              <a:t>——</a:t>
            </a:r>
            <a:r>
              <a:rPr lang="zh-CN" altLang="en-US" sz="2400" b="1" dirty="0"/>
              <a:t>作为引导公共舆论的核心力量</a:t>
            </a:r>
          </a:p>
        </p:txBody>
      </p:sp>
      <p:sp>
        <p:nvSpPr>
          <p:cNvPr id="2" name="矩形 1">
            <a:extLst>
              <a:ext uri="{FF2B5EF4-FFF2-40B4-BE49-F238E27FC236}">
                <a16:creationId xmlns:a16="http://schemas.microsoft.com/office/drawing/2014/main" id="{F9B82D7F-09C1-4069-8178-D4F49FBE2415}"/>
              </a:ext>
            </a:extLst>
          </p:cNvPr>
          <p:cNvSpPr/>
          <p:nvPr/>
        </p:nvSpPr>
        <p:spPr>
          <a:xfrm>
            <a:off x="212607" y="1181103"/>
            <a:ext cx="1849523" cy="707886"/>
          </a:xfrm>
          <a:prstGeom prst="rect">
            <a:avLst/>
          </a:prstGeom>
        </p:spPr>
        <p:txBody>
          <a:bodyPr wrap="square">
            <a:spAutoFit/>
          </a:bodyPr>
          <a:lstStyle/>
          <a:p>
            <a:pPr algn="ctr"/>
            <a:r>
              <a:rPr lang="zh-CN" altLang="en-US" sz="4000" dirty="0">
                <a:latin typeface="黑体" panose="02010609060101010101" pitchFamily="49" charset="-122"/>
                <a:ea typeface="黑体" panose="02010609060101010101" pitchFamily="49" charset="-122"/>
              </a:rPr>
              <a:t>反思</a:t>
            </a:r>
          </a:p>
        </p:txBody>
      </p:sp>
    </p:spTree>
    <p:extLst>
      <p:ext uri="{BB962C8B-B14F-4D97-AF65-F5344CB8AC3E}">
        <p14:creationId xmlns:p14="http://schemas.microsoft.com/office/powerpoint/2010/main" val="353257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5724" y="1081889"/>
            <a:ext cx="4208016" cy="743403"/>
          </a:xfrm>
        </p:spPr>
        <p:txBody>
          <a:bodyPr>
            <a:normAutofit/>
          </a:bodyPr>
          <a:lstStyle/>
          <a:p>
            <a:r>
              <a:rPr lang="zh-CN" altLang="en-US" sz="2400" b="1" dirty="0">
                <a:latin typeface="+mn-ea"/>
                <a:ea typeface="+mn-ea"/>
              </a:rPr>
              <a:t>信息传输渠道与方式的多元</a:t>
            </a:r>
            <a:endParaRPr lang="zh-CN" altLang="en-US" sz="2400" dirty="0">
              <a:latin typeface="+mn-ea"/>
              <a:ea typeface="+mn-ea"/>
            </a:endParaRPr>
          </a:p>
        </p:txBody>
      </p:sp>
      <p:pic>
        <p:nvPicPr>
          <p:cNvPr id="8" name="图片 7"/>
          <p:cNvPicPr>
            <a:picLocks noChangeAspect="1"/>
          </p:cNvPicPr>
          <p:nvPr/>
        </p:nvPicPr>
        <p:blipFill>
          <a:blip r:embed="rId2"/>
          <a:stretch>
            <a:fillRect/>
          </a:stretch>
        </p:blipFill>
        <p:spPr>
          <a:xfrm>
            <a:off x="310718" y="1872093"/>
            <a:ext cx="4604447" cy="2016326"/>
          </a:xfrm>
          <a:prstGeom prst="rect">
            <a:avLst/>
          </a:prstGeom>
        </p:spPr>
      </p:pic>
      <p:pic>
        <p:nvPicPr>
          <p:cNvPr id="12" name="图片 11"/>
          <p:cNvPicPr>
            <a:picLocks noChangeAspect="1"/>
          </p:cNvPicPr>
          <p:nvPr/>
        </p:nvPicPr>
        <p:blipFill>
          <a:blip r:embed="rId3"/>
          <a:stretch>
            <a:fillRect/>
          </a:stretch>
        </p:blipFill>
        <p:spPr>
          <a:xfrm>
            <a:off x="5406502" y="1457187"/>
            <a:ext cx="3752352" cy="3800614"/>
          </a:xfrm>
          <a:prstGeom prst="rect">
            <a:avLst/>
          </a:prstGeom>
        </p:spPr>
      </p:pic>
      <p:sp>
        <p:nvSpPr>
          <p:cNvPr id="17" name="文本框 16"/>
          <p:cNvSpPr txBox="1"/>
          <p:nvPr/>
        </p:nvSpPr>
        <p:spPr>
          <a:xfrm>
            <a:off x="9158008" y="2760956"/>
            <a:ext cx="1603324" cy="430887"/>
          </a:xfrm>
          <a:prstGeom prst="rect">
            <a:avLst/>
          </a:prstGeom>
          <a:noFill/>
        </p:spPr>
        <p:txBody>
          <a:bodyPr wrap="none" rtlCol="0">
            <a:spAutoFit/>
          </a:bodyPr>
          <a:lstStyle/>
          <a:p>
            <a:r>
              <a:rPr lang="zh-CN" altLang="en-US" sz="2200" i="0" dirty="0">
                <a:solidFill>
                  <a:srgbClr val="333333"/>
                </a:solidFill>
                <a:effectLst/>
                <a:latin typeface="Arial" panose="020B0604020202020204" pitchFamily="34" charset="0"/>
              </a:rPr>
              <a:t>自媒体平台</a:t>
            </a:r>
            <a:endParaRPr lang="zh-CN" altLang="en-US" sz="2200" dirty="0"/>
          </a:p>
        </p:txBody>
      </p:sp>
      <p:sp>
        <p:nvSpPr>
          <p:cNvPr id="18" name="文本框 17"/>
          <p:cNvSpPr txBox="1"/>
          <p:nvPr/>
        </p:nvSpPr>
        <p:spPr>
          <a:xfrm>
            <a:off x="1675591" y="3916533"/>
            <a:ext cx="1319592" cy="430887"/>
          </a:xfrm>
          <a:prstGeom prst="rect">
            <a:avLst/>
          </a:prstGeom>
          <a:noFill/>
        </p:spPr>
        <p:txBody>
          <a:bodyPr wrap="none" rtlCol="0">
            <a:spAutoFit/>
          </a:bodyPr>
          <a:lstStyle/>
          <a:p>
            <a:r>
              <a:rPr lang="zh-CN" altLang="en-US" sz="2200" i="0" dirty="0">
                <a:solidFill>
                  <a:srgbClr val="333333"/>
                </a:solidFill>
                <a:effectLst/>
                <a:latin typeface="Arial" panose="020B0604020202020204" pitchFamily="34" charset="0"/>
              </a:rPr>
              <a:t>媒体网站</a:t>
            </a:r>
            <a:endParaRPr lang="zh-CN" altLang="en-US" sz="2200" dirty="0"/>
          </a:p>
        </p:txBody>
      </p:sp>
      <p:pic>
        <p:nvPicPr>
          <p:cNvPr id="20" name="图片 19"/>
          <p:cNvPicPr>
            <a:picLocks noChangeAspect="1"/>
          </p:cNvPicPr>
          <p:nvPr/>
        </p:nvPicPr>
        <p:blipFill>
          <a:blip r:embed="rId4"/>
          <a:stretch>
            <a:fillRect/>
          </a:stretch>
        </p:blipFill>
        <p:spPr>
          <a:xfrm>
            <a:off x="4953740" y="1149542"/>
            <a:ext cx="6031639" cy="2982434"/>
          </a:xfrm>
          <a:prstGeom prst="rect">
            <a:avLst/>
          </a:prstGeom>
        </p:spPr>
      </p:pic>
      <p:sp>
        <p:nvSpPr>
          <p:cNvPr id="11" name="文本框 10">
            <a:extLst>
              <a:ext uri="{FF2B5EF4-FFF2-40B4-BE49-F238E27FC236}">
                <a16:creationId xmlns:a16="http://schemas.microsoft.com/office/drawing/2014/main" id="{D8D28F33-4D07-42E0-82FD-61B6AAF82EBC}"/>
              </a:ext>
            </a:extLst>
          </p:cNvPr>
          <p:cNvSpPr txBox="1"/>
          <p:nvPr/>
        </p:nvSpPr>
        <p:spPr>
          <a:xfrm>
            <a:off x="1884639" y="179946"/>
            <a:ext cx="75809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1.1</a:t>
            </a:r>
            <a:r>
              <a:rPr kumimoji="0" lang="en-US" altLang="zh-CN"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现代社会中信息识别的多元化</a:t>
            </a:r>
            <a:endParaRPr kumimoji="0" lang="en-US" altLang="zh-CN" sz="3600" b="1"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3" name="图片 12">
            <a:extLst>
              <a:ext uri="{FF2B5EF4-FFF2-40B4-BE49-F238E27FC236}">
                <a16:creationId xmlns:a16="http://schemas.microsoft.com/office/drawing/2014/main" id="{7D413704-3C25-4114-8C19-5CEFE7F983AA}"/>
              </a:ext>
            </a:extLst>
          </p:cNvPr>
          <p:cNvPicPr>
            <a:picLocks noChangeAspect="1"/>
          </p:cNvPicPr>
          <p:nvPr/>
        </p:nvPicPr>
        <p:blipFill>
          <a:blip r:embed="rId5"/>
          <a:stretch>
            <a:fillRect/>
          </a:stretch>
        </p:blipFill>
        <p:spPr>
          <a:xfrm>
            <a:off x="585928" y="1003895"/>
            <a:ext cx="10039350" cy="71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718" y="199587"/>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1.2 </a:t>
            </a:r>
            <a:r>
              <a:rPr lang="zh-CN" altLang="en-US" sz="3600" b="1" dirty="0">
                <a:latin typeface="Times New Roman" panose="02020603050405020304" pitchFamily="18" charset="0"/>
                <a:cs typeface="Times New Roman" panose="02020603050405020304" pitchFamily="18" charset="0"/>
              </a:rPr>
              <a:t>现代中社会关系的多元化</a:t>
            </a:r>
          </a:p>
        </p:txBody>
      </p:sp>
      <p:sp>
        <p:nvSpPr>
          <p:cNvPr id="3" name="内容占位符 2"/>
          <p:cNvSpPr>
            <a:spLocks noGrp="1"/>
          </p:cNvSpPr>
          <p:nvPr>
            <p:ph idx="1"/>
          </p:nvPr>
        </p:nvSpPr>
        <p:spPr>
          <a:xfrm>
            <a:off x="1115695" y="1906270"/>
            <a:ext cx="6400165" cy="3160395"/>
          </a:xfrm>
        </p:spPr>
        <p:txBody>
          <a:bodyPr>
            <a:normAutofit/>
          </a:bodyPr>
          <a:lstStyle/>
          <a:p>
            <a:r>
              <a:rPr lang="zh-CN" altLang="en-US" b="1">
                <a:latin typeface="宋体" panose="02010600030101010101" pitchFamily="2" charset="-122"/>
                <a:ea typeface="宋体" panose="02010600030101010101" pitchFamily="2" charset="-122"/>
                <a:cs typeface="宋体" panose="02010600030101010101" pitchFamily="2" charset="-122"/>
              </a:rPr>
              <a:t>传统的时空观</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具象性的时空观</a:t>
            </a:r>
            <a:r>
              <a:rPr lang="en-US" altLang="zh-CN" b="1">
                <a:latin typeface="宋体" panose="02010600030101010101" pitchFamily="2" charset="-122"/>
                <a:ea typeface="宋体" panose="02010600030101010101" pitchFamily="2" charset="-122"/>
                <a:cs typeface="宋体" panose="02010600030101010101" pitchFamily="2" charset="-122"/>
              </a:rPr>
              <a:t>”</a:t>
            </a:r>
          </a:p>
          <a:p>
            <a:r>
              <a:rPr lang="en-US" altLang="zh-CN"/>
              <a:t>空间就是他们的手和眼睛所及的范围</a:t>
            </a:r>
            <a:r>
              <a:rPr lang="zh-CN" altLang="en-US"/>
              <a:t>，</a:t>
            </a:r>
            <a:r>
              <a:rPr lang="en-US" altLang="zh-CN"/>
              <a:t>各个空间部分都有质的不 同</a:t>
            </a:r>
            <a:r>
              <a:rPr lang="zh-CN" altLang="en-US"/>
              <a:t>。</a:t>
            </a:r>
          </a:p>
          <a:p>
            <a:r>
              <a:rPr lang="zh-CN" altLang="en-US"/>
              <a:t>要形容一段时间，他们往往就得借助于另外一个运动过程。</a:t>
            </a:r>
          </a:p>
        </p:txBody>
      </p:sp>
      <p:sp>
        <p:nvSpPr>
          <p:cNvPr id="4" name="灯片编号占位符 3"/>
          <p:cNvSpPr>
            <a:spLocks noGrp="1"/>
          </p:cNvSpPr>
          <p:nvPr>
            <p:ph type="sldNum" sz="quarter" idx="12"/>
          </p:nvPr>
        </p:nvSpPr>
        <p:spPr/>
        <p:txBody>
          <a:bodyPr/>
          <a:lstStyle/>
          <a:p>
            <a:fld id="{0D1FE178-7079-495C-AE30-29A9B692A4C4}" type="slidenum">
              <a:rPr lang="zh-CN" altLang="en-US" smtClean="0"/>
              <a:t>4</a:t>
            </a:fld>
            <a:endParaRPr lang="zh-CN" altLang="en-US"/>
          </a:p>
        </p:txBody>
      </p:sp>
      <p:pic>
        <p:nvPicPr>
          <p:cNvPr id="100" name="图片 99"/>
          <p:cNvPicPr/>
          <p:nvPr/>
        </p:nvPicPr>
        <p:blipFill>
          <a:blip r:embed="rId2"/>
          <a:srcRect l="477" t="8390" r="-477" b="11022"/>
          <a:stretch>
            <a:fillRect/>
          </a:stretch>
        </p:blipFill>
        <p:spPr>
          <a:xfrm>
            <a:off x="7851775" y="1245870"/>
            <a:ext cx="2926080" cy="42494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93179" y="953135"/>
            <a:ext cx="9958705" cy="2919095"/>
          </a:xfrm>
        </p:spPr>
        <p:txBody>
          <a:bodyPr>
            <a:norm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现代的时空观</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虚化的时空观</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p>
          <a:p>
            <a:r>
              <a:rPr lang="zh-CN" altLang="en-US" dirty="0"/>
              <a:t>统一的钟表时间</a:t>
            </a:r>
          </a:p>
          <a:p>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缺场</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但</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可见</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的新空间观念，使得社会关系交往中</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在场</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的限制被削弱。</a:t>
            </a:r>
          </a:p>
        </p:txBody>
      </p:sp>
      <p:sp>
        <p:nvSpPr>
          <p:cNvPr id="4" name="灯片编号占位符 3"/>
          <p:cNvSpPr>
            <a:spLocks noGrp="1"/>
          </p:cNvSpPr>
          <p:nvPr>
            <p:ph type="sldNum" sz="quarter" idx="12"/>
          </p:nvPr>
        </p:nvSpPr>
        <p:spPr/>
        <p:txBody>
          <a:bodyPr/>
          <a:lstStyle/>
          <a:p>
            <a:fld id="{0D1FE178-7079-495C-AE30-29A9B692A4C4}" type="slidenum">
              <a:rPr lang="zh-CN" altLang="en-US" smtClean="0"/>
              <a:t>5</a:t>
            </a:fld>
            <a:endParaRPr lang="zh-CN" altLang="en-US"/>
          </a:p>
        </p:txBody>
      </p:sp>
      <p:pic>
        <p:nvPicPr>
          <p:cNvPr id="8" name="图片 7"/>
          <p:cNvPicPr/>
          <p:nvPr>
            <p:custDataLst>
              <p:tags r:id="rId1"/>
            </p:custDataLst>
          </p:nvPr>
        </p:nvPicPr>
        <p:blipFill>
          <a:blip r:embed="rId4"/>
          <a:srcRect b="12662"/>
          <a:stretch>
            <a:fillRect/>
          </a:stretch>
        </p:blipFill>
        <p:spPr>
          <a:xfrm>
            <a:off x="1744739" y="3055741"/>
            <a:ext cx="2010410" cy="1561465"/>
          </a:xfrm>
          <a:prstGeom prst="rect">
            <a:avLst/>
          </a:prstGeom>
          <a:noFill/>
          <a:ln w="9525">
            <a:noFill/>
          </a:ln>
          <a:effectLst>
            <a:softEdge rad="63500"/>
          </a:effectLst>
        </p:spPr>
      </p:pic>
      <p:pic>
        <p:nvPicPr>
          <p:cNvPr id="9" name="图片 8"/>
          <p:cNvPicPr/>
          <p:nvPr>
            <p:custDataLst>
              <p:tags r:id="rId2"/>
            </p:custDataLst>
          </p:nvPr>
        </p:nvPicPr>
        <p:blipFill>
          <a:blip r:embed="rId5"/>
          <a:stretch>
            <a:fillRect/>
          </a:stretch>
        </p:blipFill>
        <p:spPr>
          <a:xfrm>
            <a:off x="4044709" y="3091497"/>
            <a:ext cx="2196465" cy="1561465"/>
          </a:xfrm>
          <a:prstGeom prst="rect">
            <a:avLst/>
          </a:prstGeom>
          <a:noFill/>
          <a:ln w="9525">
            <a:noFill/>
          </a:ln>
          <a:effectLst>
            <a:softEdge rad="63500"/>
          </a:effectLst>
        </p:spPr>
      </p:pic>
      <p:sp>
        <p:nvSpPr>
          <p:cNvPr id="10" name="文本框 9"/>
          <p:cNvSpPr txBox="1"/>
          <p:nvPr/>
        </p:nvSpPr>
        <p:spPr>
          <a:xfrm>
            <a:off x="2005724" y="4546994"/>
            <a:ext cx="4077970" cy="521970"/>
          </a:xfrm>
          <a:prstGeom prst="rect">
            <a:avLst/>
          </a:prstGeom>
          <a:noFill/>
        </p:spPr>
        <p:txBody>
          <a:bodyPr wrap="square" rtlCol="0">
            <a:spAutoFit/>
          </a:bodyPr>
          <a:lstStyle/>
          <a:p>
            <a:r>
              <a:rPr lang="zh-CN" altLang="en-US" sz="2800" dirty="0">
                <a:latin typeface="楷体" panose="02010609060101010101" charset="-122"/>
                <a:ea typeface="楷体" panose="02010609060101010101" charset="-122"/>
              </a:rPr>
              <a:t>视频通话</a:t>
            </a:r>
            <a:r>
              <a:rPr lang="en-US" altLang="zh-CN" sz="2800" dirty="0">
                <a:latin typeface="楷体" panose="02010609060101010101" charset="-122"/>
                <a:ea typeface="楷体" panose="02010609060101010101" charset="-122"/>
              </a:rPr>
              <a:t>     </a:t>
            </a:r>
            <a:r>
              <a:rPr lang="zh-CN" altLang="en-US" sz="2800" dirty="0">
                <a:latin typeface="楷体" panose="02010609060101010101" charset="-122"/>
                <a:ea typeface="楷体" panose="02010609060101010101" charset="-122"/>
              </a:rPr>
              <a:t>线上会议</a:t>
            </a:r>
          </a:p>
        </p:txBody>
      </p:sp>
      <p:sp>
        <p:nvSpPr>
          <p:cNvPr id="11" name="文本框 10"/>
          <p:cNvSpPr txBox="1"/>
          <p:nvPr/>
        </p:nvSpPr>
        <p:spPr>
          <a:xfrm>
            <a:off x="6746240" y="3437255"/>
            <a:ext cx="4607560" cy="953135"/>
          </a:xfrm>
          <a:prstGeom prst="rect">
            <a:avLst/>
          </a:prstGeom>
          <a:noFill/>
        </p:spPr>
        <p:txBody>
          <a:bodyPr wrap="square" rtlCol="0">
            <a:spAutoFit/>
          </a:bodyPr>
          <a:lstStyle/>
          <a:p>
            <a:r>
              <a:rPr lang="zh-CN" altLang="en-US" sz="2800" dirty="0">
                <a:latin typeface="Calibri" panose="020F0502020204030204" charset="0"/>
                <a:ea typeface="宋体" panose="02010600030101010101" pitchFamily="2" charset="-122"/>
                <a:cs typeface="宋体" panose="02010600030101010101" pitchFamily="2" charset="-122"/>
              </a:rPr>
              <a:t>①</a:t>
            </a:r>
            <a:r>
              <a:rPr lang="zh-CN" altLang="en-US" sz="2800" dirty="0">
                <a:latin typeface="宋体" panose="02010600030101010101" pitchFamily="2" charset="-122"/>
                <a:ea typeface="宋体" panose="02010600030101010101" pitchFamily="2" charset="-122"/>
                <a:cs typeface="宋体" panose="02010600030101010101" pitchFamily="2" charset="-122"/>
              </a:rPr>
              <a:t>双方的</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可见</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即可构成一种概念上的</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在场</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a:t>
            </a:r>
          </a:p>
        </p:txBody>
      </p:sp>
      <p:sp>
        <p:nvSpPr>
          <p:cNvPr id="12" name="标题 1">
            <a:extLst>
              <a:ext uri="{FF2B5EF4-FFF2-40B4-BE49-F238E27FC236}">
                <a16:creationId xmlns:a16="http://schemas.microsoft.com/office/drawing/2014/main" id="{A0889442-03AC-4984-A5EF-05D1A395FBED}"/>
              </a:ext>
            </a:extLst>
          </p:cNvPr>
          <p:cNvSpPr>
            <a:spLocks noGrp="1"/>
          </p:cNvSpPr>
          <p:nvPr>
            <p:ph type="title"/>
          </p:nvPr>
        </p:nvSpPr>
        <p:spPr>
          <a:xfrm>
            <a:off x="1780780"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1.2 </a:t>
            </a:r>
            <a:r>
              <a:rPr lang="zh-CN" altLang="en-US" sz="3600" b="1" dirty="0">
                <a:latin typeface="Times New Roman" panose="02020603050405020304" pitchFamily="18" charset="0"/>
                <a:cs typeface="Times New Roman" panose="02020603050405020304" pitchFamily="18" charset="0"/>
              </a:rPr>
              <a:t>现代中社会关系的多元化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237" y="887730"/>
            <a:ext cx="9958705" cy="2919095"/>
          </a:xfrm>
        </p:spPr>
        <p:txBody>
          <a:bodyPr>
            <a:normAutofit/>
          </a:bodyPr>
          <a:lstStyle/>
          <a:p>
            <a:r>
              <a:rPr lang="zh-CN" altLang="en-US" b="1" dirty="0">
                <a:latin typeface="宋体" panose="02010600030101010101" pitchFamily="2" charset="-122"/>
                <a:ea typeface="宋体" panose="02010600030101010101" pitchFamily="2" charset="-122"/>
                <a:cs typeface="宋体" panose="02010600030101010101" pitchFamily="2" charset="-122"/>
              </a:rPr>
              <a:t>现代的时空观</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虚化的时空观</a:t>
            </a:r>
            <a:r>
              <a:rPr lang="en-US" altLang="zh-CN" b="1" dirty="0">
                <a:latin typeface="宋体" panose="02010600030101010101" pitchFamily="2" charset="-122"/>
                <a:ea typeface="宋体" panose="02010600030101010101" pitchFamily="2" charset="-122"/>
                <a:cs typeface="宋体" panose="02010600030101010101" pitchFamily="2" charset="-122"/>
              </a:rPr>
              <a:t>”</a:t>
            </a:r>
            <a:endParaRPr lang="zh-CN" altLang="en-US" b="1" dirty="0"/>
          </a:p>
          <a:p>
            <a:r>
              <a:rPr lang="zh-CN" altLang="en-US" dirty="0"/>
              <a:t>统一的钟表时间</a:t>
            </a:r>
          </a:p>
          <a:p>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缺场</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但</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可见</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的新空间观念，使得社会关系交往中</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在场</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的限制被削弱。</a:t>
            </a:r>
          </a:p>
        </p:txBody>
      </p:sp>
      <p:sp>
        <p:nvSpPr>
          <p:cNvPr id="4" name="灯片编号占位符 3"/>
          <p:cNvSpPr>
            <a:spLocks noGrp="1"/>
          </p:cNvSpPr>
          <p:nvPr>
            <p:ph type="sldNum" sz="quarter" idx="12"/>
          </p:nvPr>
        </p:nvSpPr>
        <p:spPr/>
        <p:txBody>
          <a:bodyPr/>
          <a:lstStyle/>
          <a:p>
            <a:fld id="{0D1FE178-7079-495C-AE30-29A9B692A4C4}" type="slidenum">
              <a:rPr lang="zh-CN" altLang="en-US" smtClean="0"/>
              <a:t>6</a:t>
            </a:fld>
            <a:endParaRPr lang="zh-CN" altLang="en-US"/>
          </a:p>
        </p:txBody>
      </p:sp>
      <p:sp>
        <p:nvSpPr>
          <p:cNvPr id="11" name="文本框 10"/>
          <p:cNvSpPr txBox="1"/>
          <p:nvPr/>
        </p:nvSpPr>
        <p:spPr>
          <a:xfrm>
            <a:off x="7137203" y="3155665"/>
            <a:ext cx="4607560" cy="953135"/>
          </a:xfrm>
          <a:prstGeom prst="rect">
            <a:avLst/>
          </a:prstGeom>
          <a:noFill/>
        </p:spPr>
        <p:txBody>
          <a:bodyPr wrap="square" rtlCol="0">
            <a:spAutoFit/>
          </a:bodyPr>
          <a:lstStyle/>
          <a:p>
            <a:r>
              <a:rPr lang="zh-CN" altLang="en-US" sz="2800" dirty="0">
                <a:latin typeface="Calibri" panose="020F0502020204030204" charset="0"/>
                <a:ea typeface="宋体" panose="02010600030101010101" pitchFamily="2" charset="-122"/>
                <a:cs typeface="宋体" panose="02010600030101010101" pitchFamily="2" charset="-122"/>
              </a:rPr>
              <a:t>②沉浸式体验塑造了虚拟</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在场</a:t>
            </a:r>
            <a:r>
              <a:rPr lang="en-US" altLang="zh-CN" sz="2800" dirty="0">
                <a:latin typeface="宋体" panose="02010600030101010101" pitchFamily="2" charset="-122"/>
                <a:ea typeface="宋体" panose="02010600030101010101" pitchFamily="2" charset="-122"/>
                <a:cs typeface="宋体" panose="02010600030101010101" pitchFamily="2" charset="-122"/>
              </a:rPr>
              <a:t>”</a:t>
            </a:r>
            <a:r>
              <a:rPr lang="zh-CN" altLang="en-US" sz="2800" dirty="0">
                <a:latin typeface="宋体" panose="02010600030101010101" pitchFamily="2" charset="-122"/>
                <a:ea typeface="宋体" panose="02010600030101010101" pitchFamily="2" charset="-122"/>
                <a:cs typeface="宋体" panose="02010600030101010101" pitchFamily="2" charset="-122"/>
              </a:rPr>
              <a:t>！</a:t>
            </a:r>
          </a:p>
        </p:txBody>
      </p:sp>
      <p:grpSp>
        <p:nvGrpSpPr>
          <p:cNvPr id="7" name="组合 6">
            <a:extLst>
              <a:ext uri="{FF2B5EF4-FFF2-40B4-BE49-F238E27FC236}">
                <a16:creationId xmlns:a16="http://schemas.microsoft.com/office/drawing/2014/main" id="{01665A59-404B-42A5-8189-71EB7903B2A5}"/>
              </a:ext>
            </a:extLst>
          </p:cNvPr>
          <p:cNvGrpSpPr/>
          <p:nvPr/>
        </p:nvGrpSpPr>
        <p:grpSpPr>
          <a:xfrm>
            <a:off x="1941830" y="2797241"/>
            <a:ext cx="4885810" cy="2135505"/>
            <a:chOff x="1941830" y="2797241"/>
            <a:chExt cx="4885810" cy="2135505"/>
          </a:xfrm>
        </p:grpSpPr>
        <p:sp>
          <p:nvSpPr>
            <p:cNvPr id="10" name="文本框 9"/>
            <p:cNvSpPr txBox="1"/>
            <p:nvPr/>
          </p:nvSpPr>
          <p:spPr>
            <a:xfrm>
              <a:off x="2790824" y="4410776"/>
              <a:ext cx="3486150" cy="521970"/>
            </a:xfrm>
            <a:prstGeom prst="rect">
              <a:avLst/>
            </a:prstGeom>
            <a:noFill/>
          </p:spPr>
          <p:txBody>
            <a:bodyPr wrap="square" rtlCol="0">
              <a:spAutoFit/>
            </a:bodyPr>
            <a:lstStyle/>
            <a:p>
              <a:r>
                <a:rPr lang="en-US" altLang="zh-CN" sz="2800" dirty="0">
                  <a:latin typeface="Times New Roman" panose="02020603050405020304" pitchFamily="18" charset="0"/>
                  <a:ea typeface="楷体" panose="02010609060101010101" charset="-122"/>
                  <a:cs typeface="Times New Roman" panose="02020603050405020304" pitchFamily="18" charset="0"/>
                </a:rPr>
                <a:t>VR                      AR</a:t>
              </a:r>
              <a:endParaRPr lang="zh-CN" altLang="en-US" sz="2800" dirty="0">
                <a:latin typeface="Times New Roman" panose="02020603050405020304" pitchFamily="18" charset="0"/>
                <a:ea typeface="楷体" panose="02010609060101010101" charset="-122"/>
                <a:cs typeface="Times New Roman" panose="02020603050405020304" pitchFamily="18" charset="0"/>
              </a:endParaRPr>
            </a:p>
          </p:txBody>
        </p:sp>
        <p:pic>
          <p:nvPicPr>
            <p:cNvPr id="103" name="图片 102"/>
            <p:cNvPicPr/>
            <p:nvPr/>
          </p:nvPicPr>
          <p:blipFill>
            <a:blip r:embed="rId2"/>
            <a:srcRect l="13545" r="12429"/>
            <a:stretch>
              <a:fillRect/>
            </a:stretch>
          </p:blipFill>
          <p:spPr>
            <a:xfrm>
              <a:off x="1941830" y="2797241"/>
              <a:ext cx="2167255" cy="1613535"/>
            </a:xfrm>
            <a:prstGeom prst="rect">
              <a:avLst/>
            </a:prstGeom>
            <a:noFill/>
            <a:ln w="9525">
              <a:noFill/>
            </a:ln>
            <a:effectLst>
              <a:softEdge rad="63500"/>
            </a:effectLst>
          </p:spPr>
        </p:pic>
        <p:pic>
          <p:nvPicPr>
            <p:cNvPr id="104" name="图片 103"/>
            <p:cNvPicPr/>
            <p:nvPr/>
          </p:nvPicPr>
          <p:blipFill>
            <a:blip r:embed="rId3"/>
            <a:stretch>
              <a:fillRect/>
            </a:stretch>
          </p:blipFill>
          <p:spPr>
            <a:xfrm>
              <a:off x="4379715" y="2797241"/>
              <a:ext cx="2447925" cy="1619250"/>
            </a:xfrm>
            <a:prstGeom prst="rect">
              <a:avLst/>
            </a:prstGeom>
            <a:noFill/>
            <a:ln w="9525">
              <a:noFill/>
            </a:ln>
            <a:effectLst>
              <a:softEdge rad="63500"/>
            </a:effectLst>
          </p:spPr>
        </p:pic>
      </p:grpSp>
      <p:sp>
        <p:nvSpPr>
          <p:cNvPr id="12" name="标题 1">
            <a:extLst>
              <a:ext uri="{FF2B5EF4-FFF2-40B4-BE49-F238E27FC236}">
                <a16:creationId xmlns:a16="http://schemas.microsoft.com/office/drawing/2014/main" id="{0705F75E-1678-45A7-9C46-FD57E3E3EA46}"/>
              </a:ext>
            </a:extLst>
          </p:cNvPr>
          <p:cNvSpPr>
            <a:spLocks noGrp="1"/>
          </p:cNvSpPr>
          <p:nvPr>
            <p:ph type="title"/>
          </p:nvPr>
        </p:nvSpPr>
        <p:spPr>
          <a:xfrm>
            <a:off x="1847455"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1.2 </a:t>
            </a:r>
            <a:r>
              <a:rPr lang="zh-CN" altLang="en-US" sz="3600" b="1" dirty="0">
                <a:latin typeface="Times New Roman" panose="02020603050405020304" pitchFamily="18" charset="0"/>
                <a:cs typeface="Times New Roman" panose="02020603050405020304" pitchFamily="18" charset="0"/>
              </a:rPr>
              <a:t>现代中社会关系的多元化</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0117" y="1013590"/>
            <a:ext cx="10985916" cy="4945775"/>
          </a:xfrm>
        </p:spPr>
        <p:txBody>
          <a:bodyPr>
            <a:normAutofit/>
          </a:bodyPr>
          <a:lstStyle/>
          <a:p>
            <a:r>
              <a:rPr lang="zh-CN" altLang="en-US" sz="3600" b="1" dirty="0"/>
              <a:t>面对面的交往模式被打破；</a:t>
            </a:r>
            <a:endParaRPr lang="en-US" altLang="zh-CN" sz="3600" b="1" dirty="0"/>
          </a:p>
          <a:p>
            <a:r>
              <a:rPr lang="zh-CN" altLang="en-US" sz="3600" b="1" dirty="0"/>
              <a:t>个人被赋予了更多、更多元的社会角色；</a:t>
            </a:r>
          </a:p>
          <a:p>
            <a:r>
              <a:rPr lang="zh-CN" altLang="en-US" sz="3600" b="1" dirty="0"/>
              <a:t>虚拟和现实的边界进一步打破。</a:t>
            </a:r>
            <a:endParaRPr lang="en-US" altLang="zh-CN" sz="3600" b="1" dirty="0"/>
          </a:p>
          <a:p>
            <a:pPr marL="0" indent="0" fontAlgn="auto">
              <a:spcBef>
                <a:spcPts val="2400"/>
              </a:spcBef>
              <a:spcAft>
                <a:spcPts val="1800"/>
              </a:spcAft>
              <a:buNone/>
            </a:pPr>
            <a:r>
              <a:rPr lang="en-US" altLang="zh-CN" sz="3600" b="1" dirty="0"/>
              <a:t>             </a:t>
            </a:r>
            <a:r>
              <a:rPr lang="zh-CN" altLang="en-US" sz="3600" b="1" dirty="0"/>
              <a:t>线上虚拟交往</a:t>
            </a:r>
            <a:r>
              <a:rPr lang="en-US" altLang="zh-CN" sz="3600" b="1" dirty="0"/>
              <a:t>                     </a:t>
            </a:r>
            <a:r>
              <a:rPr lang="zh-CN" altLang="en-US" sz="3600" b="1" dirty="0"/>
              <a:t>线下现实交往</a:t>
            </a:r>
          </a:p>
          <a:p>
            <a:r>
              <a:rPr lang="en-US" altLang="zh-CN" sz="3600" b="1" dirty="0"/>
              <a:t> </a:t>
            </a:r>
            <a:r>
              <a:rPr lang="zh-CN" altLang="en-US" sz="3600" b="1" dirty="0"/>
              <a:t>公共社交行为与方式日趋多元、多样</a:t>
            </a:r>
            <a:endParaRPr lang="en-US" altLang="zh-CN" sz="3600" b="1" dirty="0"/>
          </a:p>
          <a:p>
            <a:r>
              <a:rPr lang="zh-CN" altLang="en-US" sz="3600" b="1" dirty="0"/>
              <a:t>个人空间与社会公共空间日趋融合。</a:t>
            </a:r>
          </a:p>
        </p:txBody>
      </p:sp>
      <p:sp>
        <p:nvSpPr>
          <p:cNvPr id="4" name="灯片编号占位符 3"/>
          <p:cNvSpPr>
            <a:spLocks noGrp="1"/>
          </p:cNvSpPr>
          <p:nvPr>
            <p:ph type="sldNum" sz="quarter" idx="12"/>
          </p:nvPr>
        </p:nvSpPr>
        <p:spPr/>
        <p:txBody>
          <a:bodyPr/>
          <a:lstStyle/>
          <a:p>
            <a:fld id="{0D1FE178-7079-495C-AE30-29A9B692A4C4}" type="slidenum">
              <a:rPr lang="zh-CN" altLang="en-US" smtClean="0"/>
              <a:t>7</a:t>
            </a:fld>
            <a:endParaRPr lang="zh-CN" altLang="en-US"/>
          </a:p>
        </p:txBody>
      </p:sp>
      <p:sp>
        <p:nvSpPr>
          <p:cNvPr id="11" name="标题 1">
            <a:extLst>
              <a:ext uri="{FF2B5EF4-FFF2-40B4-BE49-F238E27FC236}">
                <a16:creationId xmlns:a16="http://schemas.microsoft.com/office/drawing/2014/main" id="{6E44FE76-157D-48CC-9D1E-75AC43E11AF1}"/>
              </a:ext>
            </a:extLst>
          </p:cNvPr>
          <p:cNvSpPr>
            <a:spLocks noGrp="1"/>
          </p:cNvSpPr>
          <p:nvPr>
            <p:ph type="title"/>
          </p:nvPr>
        </p:nvSpPr>
        <p:spPr>
          <a:xfrm>
            <a:off x="1847455"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1.2 </a:t>
            </a:r>
            <a:r>
              <a:rPr lang="zh-CN" altLang="en-US" sz="3600" b="1" dirty="0">
                <a:latin typeface="Times New Roman" panose="02020603050405020304" pitchFamily="18" charset="0"/>
                <a:cs typeface="Times New Roman" panose="02020603050405020304" pitchFamily="18" charset="0"/>
              </a:rPr>
              <a:t>现代中社会关系的多元化</a:t>
            </a:r>
          </a:p>
        </p:txBody>
      </p:sp>
      <p:grpSp>
        <p:nvGrpSpPr>
          <p:cNvPr id="16" name="组合 15">
            <a:extLst>
              <a:ext uri="{FF2B5EF4-FFF2-40B4-BE49-F238E27FC236}">
                <a16:creationId xmlns:a16="http://schemas.microsoft.com/office/drawing/2014/main" id="{2C0CD4C1-F3DE-4DA8-A668-8560F3C69AF6}"/>
              </a:ext>
            </a:extLst>
          </p:cNvPr>
          <p:cNvGrpSpPr/>
          <p:nvPr/>
        </p:nvGrpSpPr>
        <p:grpSpPr>
          <a:xfrm>
            <a:off x="5295112" y="2847343"/>
            <a:ext cx="1252417" cy="990232"/>
            <a:chOff x="5796280" y="4625695"/>
            <a:chExt cx="1252417" cy="990232"/>
          </a:xfrm>
        </p:grpSpPr>
        <p:cxnSp>
          <p:nvCxnSpPr>
            <p:cNvPr id="6" name="直接箭头连接符 5"/>
            <p:cNvCxnSpPr/>
            <p:nvPr/>
          </p:nvCxnSpPr>
          <p:spPr>
            <a:xfrm flipH="1" flipV="1">
              <a:off x="5796280" y="5150135"/>
              <a:ext cx="1245235" cy="825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06574" y="4625695"/>
              <a:ext cx="1034941" cy="461665"/>
            </a:xfrm>
            <a:prstGeom prst="rect">
              <a:avLst/>
            </a:prstGeom>
            <a:noFill/>
          </p:spPr>
          <p:txBody>
            <a:bodyPr wrap="square" rtlCol="0">
              <a:spAutoFit/>
            </a:bodyPr>
            <a:lstStyle/>
            <a:p>
              <a:r>
                <a:rPr lang="zh-CN" altLang="en-US" sz="2400" b="1" dirty="0"/>
                <a:t>延伸</a:t>
              </a:r>
              <a:endParaRPr lang="zh-CN" altLang="en-US" b="1" dirty="0"/>
            </a:p>
          </p:txBody>
        </p:sp>
        <p:sp>
          <p:nvSpPr>
            <p:cNvPr id="8" name="文本框 7"/>
            <p:cNvSpPr txBox="1"/>
            <p:nvPr/>
          </p:nvSpPr>
          <p:spPr>
            <a:xfrm>
              <a:off x="6006574" y="5154262"/>
              <a:ext cx="814223" cy="461665"/>
            </a:xfrm>
            <a:prstGeom prst="rect">
              <a:avLst/>
            </a:prstGeom>
            <a:noFill/>
          </p:spPr>
          <p:txBody>
            <a:bodyPr wrap="square" rtlCol="0">
              <a:spAutoFit/>
            </a:bodyPr>
            <a:lstStyle/>
            <a:p>
              <a:r>
                <a:rPr lang="zh-CN" altLang="en-US" sz="2400" b="1" dirty="0"/>
                <a:t>渗透</a:t>
              </a:r>
            </a:p>
          </p:txBody>
        </p:sp>
        <p:cxnSp>
          <p:nvCxnSpPr>
            <p:cNvPr id="12" name="直接箭头连接符 11">
              <a:extLst>
                <a:ext uri="{FF2B5EF4-FFF2-40B4-BE49-F238E27FC236}">
                  <a16:creationId xmlns:a16="http://schemas.microsoft.com/office/drawing/2014/main" id="{34EB8669-3E2B-4842-892D-C8A3EF7822C1}"/>
                </a:ext>
              </a:extLst>
            </p:cNvPr>
            <p:cNvCxnSpPr/>
            <p:nvPr/>
          </p:nvCxnSpPr>
          <p:spPr>
            <a:xfrm flipV="1">
              <a:off x="5837752" y="5050440"/>
              <a:ext cx="1210945" cy="63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9455" y="1183322"/>
            <a:ext cx="6605905" cy="4106545"/>
          </a:xfrm>
        </p:spPr>
        <p:txBody>
          <a:bodyPr>
            <a:normAutofit lnSpcReduction="10000"/>
          </a:bodyPr>
          <a:lstStyle/>
          <a:p>
            <a:r>
              <a:rPr lang="zh-CN" altLang="en-US" sz="3200" b="1" dirty="0">
                <a:latin typeface="宋体" panose="02010600030101010101" pitchFamily="2" charset="-122"/>
                <a:ea typeface="宋体" panose="02010600030101010101" pitchFamily="2" charset="-122"/>
                <a:cs typeface="宋体" panose="02010600030101010101" pitchFamily="2" charset="-122"/>
              </a:rPr>
              <a:t>人类交往的虚拟化、格式化趋势</a:t>
            </a:r>
            <a:endParaRPr lang="en-US" altLang="zh-CN" sz="3200" b="1" dirty="0">
              <a:latin typeface="宋体" panose="02010600030101010101" pitchFamily="2" charset="-122"/>
              <a:ea typeface="宋体" panose="02010600030101010101" pitchFamily="2" charset="-122"/>
              <a:cs typeface="宋体" panose="02010600030101010101" pitchFamily="2" charset="-122"/>
            </a:endParaRPr>
          </a:p>
          <a:p>
            <a:pPr marL="0" indent="0" algn="ctr" fontAlgn="auto">
              <a:spcBef>
                <a:spcPts val="2200"/>
              </a:spcBef>
              <a:spcAft>
                <a:spcPts val="1200"/>
              </a:spcAft>
              <a:buNone/>
            </a:pPr>
            <a:r>
              <a:rPr lang="zh-CN" altLang="en-US" b="1" dirty="0"/>
              <a:t>个人自己与自己内心对话的机会会减少</a:t>
            </a:r>
            <a:endParaRPr lang="zh-CN" altLang="en-US" sz="3200" b="1" dirty="0"/>
          </a:p>
          <a:p>
            <a:pPr marL="0" indent="0" algn="ctr" fontAlgn="auto">
              <a:spcBef>
                <a:spcPts val="2200"/>
              </a:spcBef>
              <a:spcAft>
                <a:spcPts val="1200"/>
              </a:spcAft>
              <a:buNone/>
            </a:pP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主我</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与</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客我</a:t>
            </a:r>
            <a:r>
              <a:rPr lang="en-US" altLang="zh-CN" b="1" dirty="0">
                <a:latin typeface="宋体" panose="02010600030101010101" pitchFamily="2" charset="-122"/>
                <a:ea typeface="宋体" panose="02010600030101010101" pitchFamily="2" charset="-122"/>
                <a:cs typeface="宋体" panose="02010600030101010101" pitchFamily="2" charset="-122"/>
              </a:rPr>
              <a:t>”</a:t>
            </a:r>
            <a:r>
              <a:rPr lang="zh-CN" altLang="en-US" b="1" dirty="0">
                <a:latin typeface="宋体" panose="02010600030101010101" pitchFamily="2" charset="-122"/>
                <a:ea typeface="宋体" panose="02010600030101010101" pitchFamily="2" charset="-122"/>
                <a:cs typeface="宋体" panose="02010600030101010101" pitchFamily="2" charset="-122"/>
              </a:rPr>
              <a:t>进一步剥离</a:t>
            </a:r>
          </a:p>
          <a:p>
            <a:pPr marL="0" indent="0" algn="ctr" fontAlgn="auto">
              <a:spcBef>
                <a:spcPts val="2200"/>
              </a:spcBef>
              <a:spcAft>
                <a:spcPts val="1200"/>
              </a:spcAft>
              <a:buNone/>
            </a:pPr>
            <a:r>
              <a:rPr lang="zh-CN" altLang="en-US" b="1" dirty="0"/>
              <a:t>共情能力被削减</a:t>
            </a:r>
          </a:p>
          <a:p>
            <a:pPr marL="0" indent="0" algn="ctr" fontAlgn="auto">
              <a:spcBef>
                <a:spcPts val="2200"/>
              </a:spcBef>
              <a:spcAft>
                <a:spcPts val="0"/>
              </a:spcAft>
              <a:buNone/>
            </a:pPr>
            <a:r>
              <a:rPr lang="zh-CN" altLang="en-US" b="1" dirty="0"/>
              <a:t>增大人际隔阂、族群隔膜，社会共识</a:t>
            </a:r>
          </a:p>
          <a:p>
            <a:pPr marL="0" indent="0" algn="ctr" fontAlgn="auto">
              <a:spcAft>
                <a:spcPts val="0"/>
              </a:spcAft>
              <a:buNone/>
            </a:pPr>
            <a:r>
              <a:rPr lang="zh-CN" altLang="en-US" b="1" dirty="0"/>
              <a:t>更难形成，社会风险加剧。</a:t>
            </a:r>
          </a:p>
        </p:txBody>
      </p:sp>
      <p:sp>
        <p:nvSpPr>
          <p:cNvPr id="4" name="灯片编号占位符 3"/>
          <p:cNvSpPr>
            <a:spLocks noGrp="1"/>
          </p:cNvSpPr>
          <p:nvPr>
            <p:ph type="sldNum" sz="quarter" idx="12"/>
          </p:nvPr>
        </p:nvSpPr>
        <p:spPr/>
        <p:txBody>
          <a:bodyPr/>
          <a:lstStyle/>
          <a:p>
            <a:fld id="{0D1FE178-7079-495C-AE30-29A9B692A4C4}" type="slidenum">
              <a:rPr lang="zh-CN" altLang="en-US" b="1" smtClean="0"/>
              <a:t>8</a:t>
            </a:fld>
            <a:endParaRPr lang="zh-CN" altLang="en-US" b="1"/>
          </a:p>
        </p:txBody>
      </p:sp>
      <p:pic>
        <p:nvPicPr>
          <p:cNvPr id="105" name="图片 104"/>
          <p:cNvPicPr/>
          <p:nvPr/>
        </p:nvPicPr>
        <p:blipFill>
          <a:blip r:embed="rId2"/>
          <a:srcRect l="8265" r="7258"/>
          <a:stretch>
            <a:fillRect/>
          </a:stretch>
        </p:blipFill>
        <p:spPr>
          <a:xfrm>
            <a:off x="8177530" y="1780540"/>
            <a:ext cx="2398395" cy="1456055"/>
          </a:xfrm>
          <a:prstGeom prst="rect">
            <a:avLst/>
          </a:prstGeom>
          <a:noFill/>
          <a:ln w="9525">
            <a:noFill/>
          </a:ln>
          <a:effectLst>
            <a:softEdge rad="63500"/>
          </a:effectLst>
        </p:spPr>
      </p:pic>
      <p:pic>
        <p:nvPicPr>
          <p:cNvPr id="106" name="图片 105"/>
          <p:cNvPicPr/>
          <p:nvPr/>
        </p:nvPicPr>
        <p:blipFill>
          <a:blip r:embed="rId3"/>
          <a:stretch>
            <a:fillRect/>
          </a:stretch>
        </p:blipFill>
        <p:spPr>
          <a:xfrm>
            <a:off x="8219440" y="3711575"/>
            <a:ext cx="2314575" cy="1558925"/>
          </a:xfrm>
          <a:prstGeom prst="rect">
            <a:avLst/>
          </a:prstGeom>
          <a:noFill/>
          <a:ln w="9525">
            <a:noFill/>
          </a:ln>
          <a:effectLst>
            <a:softEdge rad="63500"/>
          </a:effectLst>
        </p:spPr>
      </p:pic>
      <p:sp>
        <p:nvSpPr>
          <p:cNvPr id="5" name="文本框 4"/>
          <p:cNvSpPr txBox="1"/>
          <p:nvPr/>
        </p:nvSpPr>
        <p:spPr>
          <a:xfrm>
            <a:off x="8539480" y="3156585"/>
            <a:ext cx="1675130" cy="521970"/>
          </a:xfrm>
          <a:prstGeom prst="rect">
            <a:avLst/>
          </a:prstGeom>
          <a:noFill/>
        </p:spPr>
        <p:txBody>
          <a:bodyPr wrap="square" rtlCol="0">
            <a:spAutoFit/>
          </a:bodyPr>
          <a:lstStyle/>
          <a:p>
            <a:r>
              <a:rPr lang="zh-CN" altLang="en-US" sz="2800" b="1">
                <a:latin typeface="楷体" panose="02010609060101010101" charset="-122"/>
                <a:ea typeface="楷体" panose="02010609060101010101" charset="-122"/>
              </a:rPr>
              <a:t>人机交互</a:t>
            </a:r>
          </a:p>
        </p:txBody>
      </p:sp>
      <p:sp>
        <p:nvSpPr>
          <p:cNvPr id="6" name="文本框 5"/>
          <p:cNvSpPr txBox="1"/>
          <p:nvPr/>
        </p:nvSpPr>
        <p:spPr>
          <a:xfrm>
            <a:off x="8307070" y="5205730"/>
            <a:ext cx="2398395" cy="523220"/>
          </a:xfrm>
          <a:prstGeom prst="rect">
            <a:avLst/>
          </a:prstGeom>
          <a:noFill/>
        </p:spPr>
        <p:txBody>
          <a:bodyPr wrap="square" rtlCol="0">
            <a:spAutoFit/>
          </a:bodyPr>
          <a:lstStyle/>
          <a:p>
            <a:r>
              <a:rPr lang="en-US" altLang="zh-CN" sz="2800" b="1" dirty="0">
                <a:latin typeface="Times New Roman" panose="02020603050405020304" pitchFamily="18" charset="0"/>
                <a:ea typeface="楷体" panose="02010609060101010101" charset="-122"/>
                <a:cs typeface="Times New Roman" panose="02020603050405020304" pitchFamily="18" charset="0"/>
              </a:rPr>
              <a:t>6G:</a:t>
            </a:r>
            <a:r>
              <a:rPr lang="zh-CN" altLang="en-US" sz="2800" b="1" dirty="0">
                <a:latin typeface="Times New Roman" panose="02020603050405020304" pitchFamily="18" charset="0"/>
                <a:ea typeface="楷体" panose="02010609060101010101" charset="-122"/>
                <a:cs typeface="Times New Roman" panose="02020603050405020304" pitchFamily="18" charset="0"/>
              </a:rPr>
              <a:t>灵魂认知</a:t>
            </a:r>
          </a:p>
        </p:txBody>
      </p:sp>
      <p:cxnSp>
        <p:nvCxnSpPr>
          <p:cNvPr id="7" name="直接箭头连接符 6"/>
          <p:cNvCxnSpPr/>
          <p:nvPr/>
        </p:nvCxnSpPr>
        <p:spPr>
          <a:xfrm>
            <a:off x="3873412" y="2256550"/>
            <a:ext cx="4445" cy="3746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873412" y="3016250"/>
            <a:ext cx="4445" cy="4013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3873412" y="3802620"/>
            <a:ext cx="5080" cy="3937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标题 1">
            <a:extLst>
              <a:ext uri="{FF2B5EF4-FFF2-40B4-BE49-F238E27FC236}">
                <a16:creationId xmlns:a16="http://schemas.microsoft.com/office/drawing/2014/main" id="{0E3A7276-7581-48C4-99DA-21E02DBD09EE}"/>
              </a:ext>
            </a:extLst>
          </p:cNvPr>
          <p:cNvSpPr>
            <a:spLocks noGrp="1"/>
          </p:cNvSpPr>
          <p:nvPr>
            <p:ph type="title"/>
          </p:nvPr>
        </p:nvSpPr>
        <p:spPr>
          <a:xfrm>
            <a:off x="1847455" y="195766"/>
            <a:ext cx="5372889" cy="757369"/>
          </a:xfrm>
        </p:spPr>
        <p:txBody>
          <a:bodyPr>
            <a:normAutofit fontScale="90000"/>
          </a:bodyPr>
          <a:lstStyle/>
          <a:p>
            <a:r>
              <a:rPr lang="en-US" altLang="zh-CN" sz="3600" b="1" dirty="0">
                <a:latin typeface="Times New Roman" panose="02020603050405020304" pitchFamily="18" charset="0"/>
                <a:cs typeface="Times New Roman" panose="02020603050405020304" pitchFamily="18" charset="0"/>
              </a:rPr>
              <a:t>1.2 </a:t>
            </a:r>
            <a:r>
              <a:rPr lang="zh-CN" altLang="en-US" sz="3600" b="1" dirty="0">
                <a:latin typeface="Times New Roman" panose="02020603050405020304" pitchFamily="18" charset="0"/>
                <a:cs typeface="Times New Roman" panose="02020603050405020304" pitchFamily="18" charset="0"/>
              </a:rPr>
              <a:t>现代中社会关系的多元化</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982D5-7768-4678-89F0-38C0E3E964F8}"/>
              </a:ext>
            </a:extLst>
          </p:cNvPr>
          <p:cNvSpPr>
            <a:spLocks noGrp="1"/>
          </p:cNvSpPr>
          <p:nvPr>
            <p:ph type="ctrTitle"/>
          </p:nvPr>
        </p:nvSpPr>
        <p:spPr>
          <a:xfrm>
            <a:off x="1524000" y="1273712"/>
            <a:ext cx="9144000" cy="2387600"/>
          </a:xfrm>
        </p:spPr>
        <p:txBody>
          <a:bodyPr/>
          <a:lstStyle/>
          <a:p>
            <a:r>
              <a:rPr lang="zh-CN" altLang="en-US" dirty="0">
                <a:latin typeface="黑体" panose="02010609060101010101" pitchFamily="49" charset="-122"/>
                <a:ea typeface="黑体" panose="02010609060101010101" pitchFamily="49" charset="-122"/>
              </a:rPr>
              <a:t>李普曼的消极公众观</a:t>
            </a:r>
          </a:p>
        </p:txBody>
      </p:sp>
      <p:sp>
        <p:nvSpPr>
          <p:cNvPr id="4" name="灯片编号占位符 3">
            <a:extLst>
              <a:ext uri="{FF2B5EF4-FFF2-40B4-BE49-F238E27FC236}">
                <a16:creationId xmlns:a16="http://schemas.microsoft.com/office/drawing/2014/main" id="{9C823BAA-8272-4523-BC3E-7F0D0713679B}"/>
              </a:ext>
            </a:extLst>
          </p:cNvPr>
          <p:cNvSpPr>
            <a:spLocks noGrp="1"/>
          </p:cNvSpPr>
          <p:nvPr>
            <p:ph type="sldNum" sz="quarter" idx="12"/>
          </p:nvPr>
        </p:nvSpPr>
        <p:spPr/>
        <p:txBody>
          <a:bodyPr/>
          <a:lstStyle/>
          <a:p>
            <a:fld id="{0D1FE178-7079-495C-AE30-29A9B692A4C4}" type="slidenum">
              <a:rPr lang="zh-CN" altLang="en-US" smtClean="0"/>
              <a:t>9</a:t>
            </a:fld>
            <a:endParaRPr lang="zh-CN" altLang="en-US"/>
          </a:p>
        </p:txBody>
      </p:sp>
    </p:spTree>
    <p:extLst>
      <p:ext uri="{BB962C8B-B14F-4D97-AF65-F5344CB8AC3E}">
        <p14:creationId xmlns:p14="http://schemas.microsoft.com/office/powerpoint/2010/main" val="10305616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00,&quot;width&quot;:364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7,&quot;width&quot;:448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答辩模板2</Template>
  <TotalTime>69</TotalTime>
  <Words>2063</Words>
  <Application>Microsoft Office PowerPoint</Application>
  <PresentationFormat>宽屏</PresentationFormat>
  <Paragraphs>168</Paragraphs>
  <Slides>29</Slides>
  <Notes>8</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等线</vt:lpstr>
      <vt:lpstr>仿宋</vt:lpstr>
      <vt:lpstr>黑体</vt:lpstr>
      <vt:lpstr>楷体</vt:lpstr>
      <vt:lpstr>宋体</vt:lpstr>
      <vt:lpstr>Arial</vt:lpstr>
      <vt:lpstr>Bodoni MT Black</vt:lpstr>
      <vt:lpstr>Calibri</vt:lpstr>
      <vt:lpstr>Calibri Light</vt:lpstr>
      <vt:lpstr>Times New Roman</vt:lpstr>
      <vt:lpstr>自定义设计方案</vt:lpstr>
      <vt:lpstr>缘起 难以阻挡的社会多元化洪流</vt:lpstr>
      <vt:lpstr>搜索引擎、搜索App ——获取真正需要的信息的障碍</vt:lpstr>
      <vt:lpstr>信息传输渠道与方式的多元</vt:lpstr>
      <vt:lpstr>1.2 现代中社会关系的多元化</vt:lpstr>
      <vt:lpstr>1.2 现代中社会关系的多元化</vt:lpstr>
      <vt:lpstr>1.2 现代中社会关系的多元化</vt:lpstr>
      <vt:lpstr>1.2 现代中社会关系的多元化</vt:lpstr>
      <vt:lpstr>1.2 现代中社会关系的多元化</vt:lpstr>
      <vt:lpstr>李普曼的消极公众观</vt:lpstr>
      <vt:lpstr>2.1 公共理性</vt:lpstr>
      <vt:lpstr>2.2 积极之处：公共内在理性</vt:lpstr>
      <vt:lpstr>2.1 公共理性</vt:lpstr>
      <vt:lpstr>2.1 公共理性</vt:lpstr>
      <vt:lpstr>2.2 积极之处：公共内在理性</vt:lpstr>
      <vt:lpstr>走向坚定or走向虚无</vt:lpstr>
      <vt:lpstr>3.1 走向坚定  ——技术的发展将帮助公众更好地参与公共事务</vt:lpstr>
      <vt:lpstr>3.1 走向坚定  ——技术的发展将帮助公众更好地参与公共事务</vt:lpstr>
      <vt:lpstr>PowerPoint 演示文稿</vt:lpstr>
      <vt:lpstr>PowerPoint 演示文稿</vt:lpstr>
      <vt:lpstr>PowerPoint 演示文稿</vt:lpstr>
      <vt:lpstr>重构现代多元社会中的 公众与舆论的关系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sjhxyshadow</dc:creator>
  <cp:lastModifiedBy>Ron</cp:lastModifiedBy>
  <cp:revision>306</cp:revision>
  <dcterms:created xsi:type="dcterms:W3CDTF">2017-06-07T15:05:00Z</dcterms:created>
  <dcterms:modified xsi:type="dcterms:W3CDTF">2021-11-09T05:54:01Z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715E9056EADD40049DDD6C2CB1400FAA</vt:lpwstr>
  </property>
</Properties>
</file>